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64" r:id="rId3"/>
    <p:sldId id="267" r:id="rId4"/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D2979A-F61F-42F5-A6A9-B8F7A9E21683}" v="26" dt="2024-11-12T23:40:22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nnie Gonzalez" userId="63362bf5686dbc01" providerId="LiveId" clId="{80C4FDDD-E230-4F1A-B958-112A2DD5C7DD}"/>
    <pc:docChg chg="undo custSel addSld delSld modSld addMainMaster delMainMaster">
      <pc:chgData name="Bonnie Gonzalez" userId="63362bf5686dbc01" providerId="LiveId" clId="{80C4FDDD-E230-4F1A-B958-112A2DD5C7DD}" dt="2024-09-10T21:57:21.248" v="5660" actId="20577"/>
      <pc:docMkLst>
        <pc:docMk/>
      </pc:docMkLst>
      <pc:sldChg chg="addSp delSp modSp new del mod setBg modClrScheme addAnim delAnim setClrOvrMap chgLayout">
        <pc:chgData name="Bonnie Gonzalez" userId="63362bf5686dbc01" providerId="LiveId" clId="{80C4FDDD-E230-4F1A-B958-112A2DD5C7DD}" dt="2024-09-05T17:54:33.772" v="133" actId="2696"/>
        <pc:sldMkLst>
          <pc:docMk/>
          <pc:sldMk cId="1825506065" sldId="256"/>
        </pc:sldMkLst>
        <pc:spChg chg="mo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2" creationId="{5F2C314B-5497-BAE3-11DB-0608FA08B1A0}"/>
          </ac:spMkLst>
        </pc:spChg>
        <pc:spChg chg="mo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3" creationId="{C41F0DEC-9B6C-596E-5CF8-853A585D5E42}"/>
          </ac:spMkLst>
        </pc:spChg>
        <pc:spChg chg="add del">
          <ac:chgData name="Bonnie Gonzalez" userId="63362bf5686dbc01" providerId="LiveId" clId="{80C4FDDD-E230-4F1A-B958-112A2DD5C7DD}" dt="2024-09-05T17:47:58.591" v="21" actId="26606"/>
          <ac:spMkLst>
            <pc:docMk/>
            <pc:sldMk cId="1825506065" sldId="256"/>
            <ac:spMk id="9" creationId="{9B37791B-B040-4694-BFDC-8DD132D86E8E}"/>
          </ac:spMkLst>
        </pc:spChg>
        <pc:spChg chg="add del">
          <ac:chgData name="Bonnie Gonzalez" userId="63362bf5686dbc01" providerId="LiveId" clId="{80C4FDDD-E230-4F1A-B958-112A2DD5C7DD}" dt="2024-09-05T17:50:02.440" v="109" actId="26606"/>
          <ac:spMkLst>
            <pc:docMk/>
            <pc:sldMk cId="1825506065" sldId="256"/>
            <ac:spMk id="13" creationId="{FD1C9DFA-A617-4257-95D3-CE862A146CBD}"/>
          </ac:spMkLst>
        </pc:spChg>
        <pc:spChg chg="add del">
          <ac:chgData name="Bonnie Gonzalez" userId="63362bf5686dbc01" providerId="LiveId" clId="{80C4FDDD-E230-4F1A-B958-112A2DD5C7DD}" dt="2024-09-05T17:48:01.817" v="23" actId="26606"/>
          <ac:spMkLst>
            <pc:docMk/>
            <pc:sldMk cId="1825506065" sldId="256"/>
            <ac:spMk id="15" creationId="{06E15305-164C-44CD-9E0F-420C2DC1B32A}"/>
          </ac:spMkLst>
        </pc:spChg>
        <pc:spChg chg="add del">
          <ac:chgData name="Bonnie Gonzalez" userId="63362bf5686dbc01" providerId="LiveId" clId="{80C4FDDD-E230-4F1A-B958-112A2DD5C7DD}" dt="2024-09-05T17:48:10.836" v="25" actId="26606"/>
          <ac:spMkLst>
            <pc:docMk/>
            <pc:sldMk cId="1825506065" sldId="256"/>
            <ac:spMk id="18" creationId="{E2CFBC99-FB8F-41F7-A81D-A5288D688D79}"/>
          </ac:spMkLst>
        </pc:spChg>
        <pc:spChg chg="add del">
          <ac:chgData name="Bonnie Gonzalez" userId="63362bf5686dbc01" providerId="LiveId" clId="{80C4FDDD-E230-4F1A-B958-112A2DD5C7DD}" dt="2024-09-05T17:50:02.440" v="109" actId="26606"/>
          <ac:spMkLst>
            <pc:docMk/>
            <pc:sldMk cId="1825506065" sldId="256"/>
            <ac:spMk id="21" creationId="{C3B0A228-9EA3-4009-A82E-9402BBC726A0}"/>
          </ac:spMkLst>
        </pc:spChg>
        <pc:spChg chg="add del">
          <ac:chgData name="Bonnie Gonzalez" userId="63362bf5686dbc01" providerId="LiveId" clId="{80C4FDDD-E230-4F1A-B958-112A2DD5C7DD}" dt="2024-09-05T17:50:02.440" v="109" actId="26606"/>
          <ac:spMkLst>
            <pc:docMk/>
            <pc:sldMk cId="1825506065" sldId="256"/>
            <ac:spMk id="22" creationId="{40D5ECB1-AC85-4830-AF8E-3E8C2A1ACEE9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28" creationId="{489B7BFD-8F45-4093-AD9C-91B15B0503D9}"/>
          </ac:spMkLst>
        </pc:spChg>
        <pc:spChg chg="add del">
          <ac:chgData name="Bonnie Gonzalez" userId="63362bf5686dbc01" providerId="LiveId" clId="{80C4FDDD-E230-4F1A-B958-112A2DD5C7DD}" dt="2024-09-05T17:49:59.398" v="106" actId="26606"/>
          <ac:spMkLst>
            <pc:docMk/>
            <pc:sldMk cId="1825506065" sldId="256"/>
            <ac:spMk id="32" creationId="{19B97BE4-8A98-49F3-8669-EAAF6D4331D8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34" creationId="{7871DA93-90AF-40F3-A1A1-04E16697205B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36" creationId="{4FB204DF-284E-45F6-A017-79A4DF57BCCB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38" creationId="{70616F44-B954-409D-87BC-C69465EDE168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40" creationId="{E16C8D8F-10E9-4498-ABDB-0F923F8B6837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42" creationId="{1E5A83E3-8A11-4492-BB6E-F5F2240316FB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44" creationId="{4D1A5E71-B6B6-486A-8CDC-C7ABD9B903F6}"/>
          </ac:spMkLst>
        </pc:spChg>
        <pc:spChg chg="add del">
          <ac:chgData name="Bonnie Gonzalez" userId="63362bf5686dbc01" providerId="LiveId" clId="{80C4FDDD-E230-4F1A-B958-112A2DD5C7DD}" dt="2024-09-05T17:49:42.517" v="100" actId="26606"/>
          <ac:spMkLst>
            <pc:docMk/>
            <pc:sldMk cId="1825506065" sldId="256"/>
            <ac:spMk id="46" creationId="{5D981608-D865-4AD7-AC34-A2398EA199DE}"/>
          </ac:spMkLst>
        </pc:spChg>
        <pc:spChg chg="add del">
          <ac:chgData name="Bonnie Gonzalez" userId="63362bf5686dbc01" providerId="LiveId" clId="{80C4FDDD-E230-4F1A-B958-112A2DD5C7DD}" dt="2024-09-05T17:49:45.695" v="102" actId="26606"/>
          <ac:spMkLst>
            <pc:docMk/>
            <pc:sldMk cId="1825506065" sldId="256"/>
            <ac:spMk id="55" creationId="{BF9FFE17-DE95-4821-ACC1-B90C95449294}"/>
          </ac:spMkLst>
        </pc:spChg>
        <pc:spChg chg="add del">
          <ac:chgData name="Bonnie Gonzalez" userId="63362bf5686dbc01" providerId="LiveId" clId="{80C4FDDD-E230-4F1A-B958-112A2DD5C7DD}" dt="2024-09-05T17:49:45.695" v="102" actId="26606"/>
          <ac:spMkLst>
            <pc:docMk/>
            <pc:sldMk cId="1825506065" sldId="256"/>
            <ac:spMk id="56" creationId="{03CF76AF-FF72-4430-A772-05840329020B}"/>
          </ac:spMkLst>
        </pc:spChg>
        <pc:spChg chg="add del">
          <ac:chgData name="Bonnie Gonzalez" userId="63362bf5686dbc01" providerId="LiveId" clId="{80C4FDDD-E230-4F1A-B958-112A2DD5C7DD}" dt="2024-09-05T17:49:45.695" v="102" actId="26606"/>
          <ac:spMkLst>
            <pc:docMk/>
            <pc:sldMk cId="1825506065" sldId="256"/>
            <ac:spMk id="57" creationId="{0B1C8180-2FDD-4202-8C45-4057CB1AB26F}"/>
          </ac:spMkLst>
        </pc:spChg>
        <pc:spChg chg="add del">
          <ac:chgData name="Bonnie Gonzalez" userId="63362bf5686dbc01" providerId="LiveId" clId="{80C4FDDD-E230-4F1A-B958-112A2DD5C7DD}" dt="2024-09-05T17:49:48.569" v="104" actId="26606"/>
          <ac:spMkLst>
            <pc:docMk/>
            <pc:sldMk cId="1825506065" sldId="256"/>
            <ac:spMk id="62" creationId="{4AA13AD3-0A4F-475A-BEBB-DEEFF5C096C3}"/>
          </ac:spMkLst>
        </pc:spChg>
        <pc:spChg chg="add del">
          <ac:chgData name="Bonnie Gonzalez" userId="63362bf5686dbc01" providerId="LiveId" clId="{80C4FDDD-E230-4F1A-B958-112A2DD5C7DD}" dt="2024-09-05T17:49:59.398" v="106" actId="26606"/>
          <ac:spMkLst>
            <pc:docMk/>
            <pc:sldMk cId="1825506065" sldId="256"/>
            <ac:spMk id="64" creationId="{297F7562-DBE2-4729-835D-1486BBB4373A}"/>
          </ac:spMkLst>
        </pc:spChg>
        <pc:spChg chg="add del">
          <ac:chgData name="Bonnie Gonzalez" userId="63362bf5686dbc01" providerId="LiveId" clId="{80C4FDDD-E230-4F1A-B958-112A2DD5C7DD}" dt="2024-09-05T17:49:59.398" v="106" actId="26606"/>
          <ac:spMkLst>
            <pc:docMk/>
            <pc:sldMk cId="1825506065" sldId="256"/>
            <ac:spMk id="65" creationId="{DCE0245F-7D4D-413E-940B-1D9D9A171161}"/>
          </ac:spMkLst>
        </pc:spChg>
        <pc:spChg chg="add del">
          <ac:chgData name="Bonnie Gonzalez" userId="63362bf5686dbc01" providerId="LiveId" clId="{80C4FDDD-E230-4F1A-B958-112A2DD5C7DD}" dt="2024-09-05T17:49:59.398" v="106" actId="26606"/>
          <ac:spMkLst>
            <pc:docMk/>
            <pc:sldMk cId="1825506065" sldId="256"/>
            <ac:spMk id="66" creationId="{AA090277-9074-44AA-8A49-453BF2C45733}"/>
          </ac:spMkLst>
        </pc:spChg>
        <pc:spChg chg="add del">
          <ac:chgData name="Bonnie Gonzalez" userId="63362bf5686dbc01" providerId="LiveId" clId="{80C4FDDD-E230-4F1A-B958-112A2DD5C7DD}" dt="2024-09-05T17:50:02.393" v="108" actId="26606"/>
          <ac:spMkLst>
            <pc:docMk/>
            <pc:sldMk cId="1825506065" sldId="256"/>
            <ac:spMk id="68" creationId="{F518D20D-5F05-49C3-8900-68783F8ACB6F}"/>
          </ac:spMkLst>
        </pc:spChg>
        <pc:spChg chg="add del">
          <ac:chgData name="Bonnie Gonzalez" userId="63362bf5686dbc01" providerId="LiveId" clId="{80C4FDDD-E230-4F1A-B958-112A2DD5C7DD}" dt="2024-09-05T17:50:02.393" v="108" actId="26606"/>
          <ac:spMkLst>
            <pc:docMk/>
            <pc:sldMk cId="1825506065" sldId="256"/>
            <ac:spMk id="69" creationId="{FF50CA5B-2FF8-43D9-B7D8-3BDE1BFD3CF1}"/>
          </ac:spMkLst>
        </pc:spChg>
        <pc:spChg chg="add del">
          <ac:chgData name="Bonnie Gonzalez" userId="63362bf5686dbc01" providerId="LiveId" clId="{80C4FDDD-E230-4F1A-B958-112A2DD5C7DD}" dt="2024-09-05T17:50:02.393" v="108" actId="26606"/>
          <ac:spMkLst>
            <pc:docMk/>
            <pc:sldMk cId="1825506065" sldId="256"/>
            <ac:spMk id="70" creationId="{421A1E60-9477-4E7A-A6B2-63B329C81A40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72" creationId="{489B7BFD-8F45-4093-AD9C-91B15B0503D9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75" creationId="{7871DA93-90AF-40F3-A1A1-04E16697205B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76" creationId="{4FB204DF-284E-45F6-A017-79A4DF57BCCB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77" creationId="{70616F44-B954-409D-87BC-C69465EDE168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78" creationId="{E16C8D8F-10E9-4498-ABDB-0F923F8B6837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79" creationId="{1E5A83E3-8A11-4492-BB6E-F5F2240316FB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80" creationId="{4D1A5E71-B6B6-486A-8CDC-C7ABD9B903F6}"/>
          </ac:spMkLst>
        </pc:spChg>
        <pc:spChg chg="add del">
          <ac:chgData name="Bonnie Gonzalez" userId="63362bf5686dbc01" providerId="LiveId" clId="{80C4FDDD-E230-4F1A-B958-112A2DD5C7DD}" dt="2024-09-05T17:51:38.048" v="113" actId="26606"/>
          <ac:spMkLst>
            <pc:docMk/>
            <pc:sldMk cId="1825506065" sldId="256"/>
            <ac:spMk id="81" creationId="{5D981608-D865-4AD7-AC34-A2398EA199DE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87" creationId="{3A397E3E-B90C-4D82-BAAA-36F7AC6A4565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89" creationId="{3BC863B5-8B85-4BAC-97E8-7365A6FB290A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91" creationId="{E16C8D8F-10E9-4498-ABDB-0F923F8B6837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93" creationId="{6617B5AA-8A0D-41D3-B2EF-8BC53E3B7DFF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95" creationId="{1E5A83E3-8A11-4492-BB6E-F5F2240316FB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97" creationId="{572EB308-9A4E-4332-A908-22F2978D7545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103" creationId="{90A7F83A-9728-4030-8E45-9ECF1ABCCC12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105" creationId="{6B3AD2E3-0AAD-4808-835D-6DB434CD30B0}"/>
          </ac:spMkLst>
        </pc:spChg>
        <pc:spChg chg="add del">
          <ac:chgData name="Bonnie Gonzalez" userId="63362bf5686dbc01" providerId="LiveId" clId="{80C4FDDD-E230-4F1A-B958-112A2DD5C7DD}" dt="2024-09-05T17:51:38.033" v="112" actId="26606"/>
          <ac:spMkLst>
            <pc:docMk/>
            <pc:sldMk cId="1825506065" sldId="256"/>
            <ac:spMk id="107" creationId="{FF44C53F-67DE-411B-8D73-EEA2966CA86D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3" creationId="{489B7BFD-8F45-4093-AD9C-91B15B0503D9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4" creationId="{D245B05D-DA60-40E2-8A0A-B078C91D7037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5" creationId="{BDEB5F14-5014-49D1-B590-9E2B7721C079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6" creationId="{401FD61C-FC3A-43C0-9641-28B0C1A54201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7" creationId="{3D2B953D-3D65-4BA7-80E6-139390790639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8" creationId="{4CA0A0B8-0ABD-4C1D-8BDE-4D94C94FDA4E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19" creationId="{FF2923AC-40BC-4610-B6BD-AECABAF6DF68}"/>
          </ac:spMkLst>
        </pc:spChg>
        <pc:spChg chg="add del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22" creationId="{F47059C0-3CD3-44C5-9FBC-C5CEA6D94E73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30" creationId="{3A397E3E-B90C-4D82-BAAA-36F7AC6A4565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32" creationId="{6F2D470B-AC21-457A-973A-2C52575779A7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34" creationId="{C66D63E6-0ECD-4AC2-8C8E-C6EFA54A3B64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36" creationId="{2C49298F-FE84-4637-A2D4-B110A65356E8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38" creationId="{2C1D3151-5F97-4860-B56C-C98BD62CC255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40" creationId="{287DFBF2-49F6-42E9-A0A3-263E1B29EEA2}"/>
          </ac:spMkLst>
        </pc:spChg>
        <pc:spChg chg="add">
          <ac:chgData name="Bonnie Gonzalez" userId="63362bf5686dbc01" providerId="LiveId" clId="{80C4FDDD-E230-4F1A-B958-112A2DD5C7DD}" dt="2024-09-05T17:53:51.898" v="130" actId="26606"/>
          <ac:spMkLst>
            <pc:docMk/>
            <pc:sldMk cId="1825506065" sldId="256"/>
            <ac:spMk id="142" creationId="{8DE96824-E506-4448-8704-5EC7BF7BC51B}"/>
          </ac:spMkLst>
        </pc:spChg>
        <pc:grpChg chg="add del">
          <ac:chgData name="Bonnie Gonzalez" userId="63362bf5686dbc01" providerId="LiveId" clId="{80C4FDDD-E230-4F1A-B958-112A2DD5C7DD}" dt="2024-09-05T17:47:58.591" v="21" actId="26606"/>
          <ac:grpSpMkLst>
            <pc:docMk/>
            <pc:sldMk cId="1825506065" sldId="256"/>
            <ac:grpSpMk id="11" creationId="{4252769E-B9F0-4068-A645-5BBEF16E9C28}"/>
          </ac:grpSpMkLst>
        </pc:grpChg>
        <pc:grpChg chg="add del">
          <ac:chgData name="Bonnie Gonzalez" userId="63362bf5686dbc01" providerId="LiveId" clId="{80C4FDDD-E230-4F1A-B958-112A2DD5C7DD}" dt="2024-09-05T17:49:42.517" v="100" actId="26606"/>
          <ac:grpSpMkLst>
            <pc:docMk/>
            <pc:sldMk cId="1825506065" sldId="256"/>
            <ac:grpSpMk id="30" creationId="{FC1BD014-5623-4064-BAFE-A5AAAFB3CE29}"/>
          </ac:grpSpMkLst>
        </pc:grpChg>
        <pc:grpChg chg="add del">
          <ac:chgData name="Bonnie Gonzalez" userId="63362bf5686dbc01" providerId="LiveId" clId="{80C4FDDD-E230-4F1A-B958-112A2DD5C7DD}" dt="2024-09-05T17:49:42.517" v="100" actId="26606"/>
          <ac:grpSpMkLst>
            <pc:docMk/>
            <pc:sldMk cId="1825506065" sldId="256"/>
            <ac:grpSpMk id="48" creationId="{FB9739EB-7F66-433D-841F-AB3CD18700B7}"/>
          </ac:grpSpMkLst>
        </pc:grpChg>
        <pc:grpChg chg="add del">
          <ac:chgData name="Bonnie Gonzalez" userId="63362bf5686dbc01" providerId="LiveId" clId="{80C4FDDD-E230-4F1A-B958-112A2DD5C7DD}" dt="2024-09-05T17:51:38.048" v="113" actId="26606"/>
          <ac:grpSpMkLst>
            <pc:docMk/>
            <pc:sldMk cId="1825506065" sldId="256"/>
            <ac:grpSpMk id="73" creationId="{FC1BD014-5623-4064-BAFE-A5AAAFB3CE29}"/>
          </ac:grpSpMkLst>
        </pc:grpChg>
        <pc:grpChg chg="add del">
          <ac:chgData name="Bonnie Gonzalez" userId="63362bf5686dbc01" providerId="LiveId" clId="{80C4FDDD-E230-4F1A-B958-112A2DD5C7DD}" dt="2024-09-05T17:51:38.048" v="113" actId="26606"/>
          <ac:grpSpMkLst>
            <pc:docMk/>
            <pc:sldMk cId="1825506065" sldId="256"/>
            <ac:grpSpMk id="82" creationId="{FB9739EB-7F66-433D-841F-AB3CD18700B7}"/>
          </ac:grpSpMkLst>
        </pc:grpChg>
        <pc:grpChg chg="add del">
          <ac:chgData name="Bonnie Gonzalez" userId="63362bf5686dbc01" providerId="LiveId" clId="{80C4FDDD-E230-4F1A-B958-112A2DD5C7DD}" dt="2024-09-05T17:51:38.033" v="112" actId="26606"/>
          <ac:grpSpMkLst>
            <pc:docMk/>
            <pc:sldMk cId="1825506065" sldId="256"/>
            <ac:grpSpMk id="99" creationId="{BB7A900B-006E-46F4-831E-5AABAEE45EE1}"/>
          </ac:grpSpMkLst>
        </pc:grpChg>
        <pc:grpChg chg="add del">
          <ac:chgData name="Bonnie Gonzalez" userId="63362bf5686dbc01" providerId="LiveId" clId="{80C4FDDD-E230-4F1A-B958-112A2DD5C7DD}" dt="2024-09-05T17:53:51.898" v="130" actId="26606"/>
          <ac:grpSpMkLst>
            <pc:docMk/>
            <pc:sldMk cId="1825506065" sldId="256"/>
            <ac:grpSpMk id="120" creationId="{18A188E6-9899-40AA-9648-7B9BEAF52634}"/>
          </ac:grpSpMkLst>
        </pc:grpChg>
        <pc:grpChg chg="add del">
          <ac:chgData name="Bonnie Gonzalez" userId="63362bf5686dbc01" providerId="LiveId" clId="{80C4FDDD-E230-4F1A-B958-112A2DD5C7DD}" dt="2024-09-05T17:53:51.898" v="130" actId="26606"/>
          <ac:grpSpMkLst>
            <pc:docMk/>
            <pc:sldMk cId="1825506065" sldId="256"/>
            <ac:grpSpMk id="123" creationId="{78A6A50F-EF16-474F-9BD1-2D663EBEA2FF}"/>
          </ac:grpSpMkLst>
        </pc:grpChg>
        <pc:grpChg chg="add del">
          <ac:chgData name="Bonnie Gonzalez" userId="63362bf5686dbc01" providerId="LiveId" clId="{80C4FDDD-E230-4F1A-B958-112A2DD5C7DD}" dt="2024-09-05T17:53:51.898" v="130" actId="26606"/>
          <ac:grpSpMkLst>
            <pc:docMk/>
            <pc:sldMk cId="1825506065" sldId="256"/>
            <ac:grpSpMk id="125" creationId="{4717BE92-F93B-41D0-A644-64F6E524C7D1}"/>
          </ac:grpSpMkLst>
        </pc:grpChg>
        <pc:picChg chg="add del">
          <ac:chgData name="Bonnie Gonzalez" userId="63362bf5686dbc01" providerId="LiveId" clId="{80C4FDDD-E230-4F1A-B958-112A2DD5C7DD}" dt="2024-09-05T17:47:58.591" v="21" actId="26606"/>
          <ac:picMkLst>
            <pc:docMk/>
            <pc:sldMk cId="1825506065" sldId="256"/>
            <ac:picMk id="4" creationId="{55299EB3-EF8F-4170-1758-50A1FEED8237}"/>
          </ac:picMkLst>
        </pc:picChg>
        <pc:picChg chg="add del">
          <ac:chgData name="Bonnie Gonzalez" userId="63362bf5686dbc01" providerId="LiveId" clId="{80C4FDDD-E230-4F1A-B958-112A2DD5C7DD}" dt="2024-09-05T17:48:01.817" v="23" actId="26606"/>
          <ac:picMkLst>
            <pc:docMk/>
            <pc:sldMk cId="1825506065" sldId="256"/>
            <ac:picMk id="16" creationId="{2AE8DA10-A26C-2DFE-9195-07920FDA52CA}"/>
          </ac:picMkLst>
        </pc:picChg>
        <pc:picChg chg="add del">
          <ac:chgData name="Bonnie Gonzalez" userId="63362bf5686dbc01" providerId="LiveId" clId="{80C4FDDD-E230-4F1A-B958-112A2DD5C7DD}" dt="2024-09-05T17:48:10.836" v="25" actId="26606"/>
          <ac:picMkLst>
            <pc:docMk/>
            <pc:sldMk cId="1825506065" sldId="256"/>
            <ac:picMk id="19" creationId="{9FEE8D6B-42D2-A44D-BE6B-97A6803F5C77}"/>
          </ac:picMkLst>
        </pc:picChg>
        <pc:picChg chg="add mod ord">
          <ac:chgData name="Bonnie Gonzalez" userId="63362bf5686dbc01" providerId="LiveId" clId="{80C4FDDD-E230-4F1A-B958-112A2DD5C7DD}" dt="2024-09-05T17:53:51.898" v="130" actId="26606"/>
          <ac:picMkLst>
            <pc:docMk/>
            <pc:sldMk cId="1825506065" sldId="256"/>
            <ac:picMk id="23" creationId="{FA05F3C3-4766-2BA3-494D-6065FB1E7D6D}"/>
          </ac:picMkLst>
        </pc:picChg>
        <pc:cxnChg chg="add del">
          <ac:chgData name="Bonnie Gonzalez" userId="63362bf5686dbc01" providerId="LiveId" clId="{80C4FDDD-E230-4F1A-B958-112A2DD5C7DD}" dt="2024-09-05T17:49:45.695" v="102" actId="26606"/>
          <ac:cxnSpMkLst>
            <pc:docMk/>
            <pc:sldMk cId="1825506065" sldId="256"/>
            <ac:cxnSpMk id="58" creationId="{D6E86CC6-13EA-4A88-86AD-CF27BF52CC95}"/>
          </ac:cxnSpMkLst>
        </pc:cxnChg>
        <pc:cxnChg chg="add del">
          <ac:chgData name="Bonnie Gonzalez" userId="63362bf5686dbc01" providerId="LiveId" clId="{80C4FDDD-E230-4F1A-B958-112A2DD5C7DD}" dt="2024-09-05T17:49:45.695" v="102" actId="26606"/>
          <ac:cxnSpMkLst>
            <pc:docMk/>
            <pc:sldMk cId="1825506065" sldId="256"/>
            <ac:cxnSpMk id="59" creationId="{3F80B441-4F7D-4B40-8A13-FED03A1F3A16}"/>
          </ac:cxnSpMkLst>
        </pc:cxnChg>
        <pc:cxnChg chg="add del">
          <ac:chgData name="Bonnie Gonzalez" userId="63362bf5686dbc01" providerId="LiveId" clId="{80C4FDDD-E230-4F1A-B958-112A2DD5C7DD}" dt="2024-09-05T17:49:45.695" v="102" actId="26606"/>
          <ac:cxnSpMkLst>
            <pc:docMk/>
            <pc:sldMk cId="1825506065" sldId="256"/>
            <ac:cxnSpMk id="60" creationId="{70C7FD1A-44B1-4E4C-B0C9-A8103DCCDCC2}"/>
          </ac:cxnSpMkLst>
        </pc:cxnChg>
      </pc:sldChg>
      <pc:sldChg chg="addSp delSp modSp new mod setBg modClrScheme addAnim chgLayout">
        <pc:chgData name="Bonnie Gonzalez" userId="63362bf5686dbc01" providerId="LiveId" clId="{80C4FDDD-E230-4F1A-B958-112A2DD5C7DD}" dt="2024-09-05T17:56:08.076" v="220" actId="26606"/>
        <pc:sldMkLst>
          <pc:docMk/>
          <pc:sldMk cId="3244328753" sldId="256"/>
        </pc:sldMkLst>
        <pc:spChg chg="mod">
          <ac:chgData name="Bonnie Gonzalez" userId="63362bf5686dbc01" providerId="LiveId" clId="{80C4FDDD-E230-4F1A-B958-112A2DD5C7DD}" dt="2024-09-05T17:56:08.076" v="220" actId="26606"/>
          <ac:spMkLst>
            <pc:docMk/>
            <pc:sldMk cId="3244328753" sldId="256"/>
            <ac:spMk id="2" creationId="{98CD3EB9-9133-7CB7-8307-D8878360D00B}"/>
          </ac:spMkLst>
        </pc:spChg>
        <pc:spChg chg="mod">
          <ac:chgData name="Bonnie Gonzalez" userId="63362bf5686dbc01" providerId="LiveId" clId="{80C4FDDD-E230-4F1A-B958-112A2DD5C7DD}" dt="2024-09-05T17:56:08.076" v="220" actId="26606"/>
          <ac:spMkLst>
            <pc:docMk/>
            <pc:sldMk cId="3244328753" sldId="256"/>
            <ac:spMk id="3" creationId="{0DE9E46C-3C8C-5241-58BC-DCE20E52D29C}"/>
          </ac:spMkLst>
        </pc:spChg>
        <pc:spChg chg="add del">
          <ac:chgData name="Bonnie Gonzalez" userId="63362bf5686dbc01" providerId="LiveId" clId="{80C4FDDD-E230-4F1A-B958-112A2DD5C7DD}" dt="2024-09-05T17:55:34.994" v="215" actId="26606"/>
          <ac:spMkLst>
            <pc:docMk/>
            <pc:sldMk cId="3244328753" sldId="256"/>
            <ac:spMk id="9" creationId="{F1CE6CDF-ADB7-468C-85C9-B20A076F3C16}"/>
          </ac:spMkLst>
        </pc:spChg>
        <pc:spChg chg="add del">
          <ac:chgData name="Bonnie Gonzalez" userId="63362bf5686dbc01" providerId="LiveId" clId="{80C4FDDD-E230-4F1A-B958-112A2DD5C7DD}" dt="2024-09-05T17:55:34.994" v="215" actId="26606"/>
          <ac:spMkLst>
            <pc:docMk/>
            <pc:sldMk cId="3244328753" sldId="256"/>
            <ac:spMk id="11" creationId="{639EA3C6-5BB9-4426-BF58-2B808502F815}"/>
          </ac:spMkLst>
        </pc:spChg>
        <pc:spChg chg="add del">
          <ac:chgData name="Bonnie Gonzalez" userId="63362bf5686dbc01" providerId="LiveId" clId="{80C4FDDD-E230-4F1A-B958-112A2DD5C7DD}" dt="2024-09-05T17:55:34.994" v="215" actId="26606"/>
          <ac:spMkLst>
            <pc:docMk/>
            <pc:sldMk cId="3244328753" sldId="256"/>
            <ac:spMk id="13" creationId="{480A35E7-9EF6-40E1-A6C5-0B6D3D7245DD}"/>
          </ac:spMkLst>
        </pc:spChg>
        <pc:spChg chg="add del">
          <ac:chgData name="Bonnie Gonzalez" userId="63362bf5686dbc01" providerId="LiveId" clId="{80C4FDDD-E230-4F1A-B958-112A2DD5C7DD}" dt="2024-09-05T17:56:08.076" v="220" actId="26606"/>
          <ac:spMkLst>
            <pc:docMk/>
            <pc:sldMk cId="3244328753" sldId="256"/>
            <ac:spMk id="15" creationId="{A7E26772-EAFC-10BB-4659-99BF2A8A1546}"/>
          </ac:spMkLst>
        </pc:spChg>
        <pc:spChg chg="add del">
          <ac:chgData name="Bonnie Gonzalez" userId="63362bf5686dbc01" providerId="LiveId" clId="{80C4FDDD-E230-4F1A-B958-112A2DD5C7DD}" dt="2024-09-05T17:56:08.076" v="220" actId="26606"/>
          <ac:spMkLst>
            <pc:docMk/>
            <pc:sldMk cId="3244328753" sldId="256"/>
            <ac:spMk id="17" creationId="{E4AEFA6A-E623-CF1A-3DDF-C38D3A7E2CE2}"/>
          </ac:spMkLst>
        </pc:spChg>
        <pc:spChg chg="add">
          <ac:chgData name="Bonnie Gonzalez" userId="63362bf5686dbc01" providerId="LiveId" clId="{80C4FDDD-E230-4F1A-B958-112A2DD5C7DD}" dt="2024-09-05T17:56:08.076" v="220" actId="26606"/>
          <ac:spMkLst>
            <pc:docMk/>
            <pc:sldMk cId="3244328753" sldId="256"/>
            <ac:spMk id="22" creationId="{B797DE5A-DA89-0A80-C73D-8DCE1A3E2B33}"/>
          </ac:spMkLst>
        </pc:spChg>
        <pc:picChg chg="add del">
          <ac:chgData name="Bonnie Gonzalez" userId="63362bf5686dbc01" providerId="LiveId" clId="{80C4FDDD-E230-4F1A-B958-112A2DD5C7DD}" dt="2024-09-05T17:55:34.994" v="215" actId="26606"/>
          <ac:picMkLst>
            <pc:docMk/>
            <pc:sldMk cId="3244328753" sldId="256"/>
            <ac:picMk id="4" creationId="{62CFA386-9FC1-5468-8825-A877A6C0460A}"/>
          </ac:picMkLst>
        </pc:picChg>
        <pc:picChg chg="add mod">
          <ac:chgData name="Bonnie Gonzalez" userId="63362bf5686dbc01" providerId="LiveId" clId="{80C4FDDD-E230-4F1A-B958-112A2DD5C7DD}" dt="2024-09-05T17:56:08.076" v="220" actId="26606"/>
          <ac:picMkLst>
            <pc:docMk/>
            <pc:sldMk cId="3244328753" sldId="256"/>
            <ac:picMk id="16" creationId="{F0930349-1DEC-3F98-8F56-B2E902097934}"/>
          </ac:picMkLst>
        </pc:picChg>
      </pc:sldChg>
      <pc:sldChg chg="addSp delSp modSp new del mod setBg">
        <pc:chgData name="Bonnie Gonzalez" userId="63362bf5686dbc01" providerId="LiveId" clId="{80C4FDDD-E230-4F1A-B958-112A2DD5C7DD}" dt="2024-09-05T17:54:29.232" v="132" actId="2696"/>
        <pc:sldMkLst>
          <pc:docMk/>
          <pc:sldMk cId="3009482108" sldId="257"/>
        </pc:sldMkLst>
        <pc:spChg chg="mo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2" creationId="{C36F905C-6ED8-09B1-7523-13C5789EBA8D}"/>
          </ac:spMkLst>
        </pc:spChg>
        <pc:spChg chg="del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3" creationId="{DB43116F-A303-C0DE-EA99-AB81C887EF62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16" creationId="{7D6BF779-0B8C-4CC2-9268-9506AD0C5331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18" creationId="{51F77B6A-7F53-4B28-B73D-C8CC899AB221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24" creationId="{F6E412EF-CF39-4C25-85B0-DB30B1B0A8C4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26" creationId="{E8DA6235-17F2-4C9E-88C6-C5D38D8D3C03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28" creationId="{B55DEF71-1741-4489-8E77-46FC5BAA66E2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30" creationId="{82347B6D-A7CC-48EB-861F-917D0D61E3EA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32" creationId="{A7A0A46D-CC9B-4E32-870A-7BC2DF940144}"/>
          </ac:spMkLst>
        </pc:spChg>
        <pc:spChg chg="add">
          <ac:chgData name="Bonnie Gonzalez" userId="63362bf5686dbc01" providerId="LiveId" clId="{80C4FDDD-E230-4F1A-B958-112A2DD5C7DD}" dt="2024-09-05T17:54:00.844" v="131" actId="26606"/>
          <ac:spMkLst>
            <pc:docMk/>
            <pc:sldMk cId="3009482108" sldId="257"/>
            <ac:spMk id="34" creationId="{9178722E-1BD0-427E-BAAE-4F206DAB5818}"/>
          </ac:spMkLst>
        </pc:spChg>
        <pc:grpChg chg="add">
          <ac:chgData name="Bonnie Gonzalez" userId="63362bf5686dbc01" providerId="LiveId" clId="{80C4FDDD-E230-4F1A-B958-112A2DD5C7DD}" dt="2024-09-05T17:54:00.844" v="131" actId="26606"/>
          <ac:grpSpMkLst>
            <pc:docMk/>
            <pc:sldMk cId="3009482108" sldId="257"/>
            <ac:grpSpMk id="9" creationId="{8A351602-3772-4279-B0D3-A523F6F6EAB3}"/>
          </ac:grpSpMkLst>
        </pc:grpChg>
        <pc:grpChg chg="add">
          <ac:chgData name="Bonnie Gonzalez" userId="63362bf5686dbc01" providerId="LiveId" clId="{80C4FDDD-E230-4F1A-B958-112A2DD5C7DD}" dt="2024-09-05T17:54:00.844" v="131" actId="26606"/>
          <ac:grpSpMkLst>
            <pc:docMk/>
            <pc:sldMk cId="3009482108" sldId="257"/>
            <ac:grpSpMk id="20" creationId="{2515629F-0D83-4A44-A125-CD50FC660AB4}"/>
          </ac:grpSpMkLst>
        </pc:grpChg>
        <pc:grpChg chg="add">
          <ac:chgData name="Bonnie Gonzalez" userId="63362bf5686dbc01" providerId="LiveId" clId="{80C4FDDD-E230-4F1A-B958-112A2DD5C7DD}" dt="2024-09-05T17:54:00.844" v="131" actId="26606"/>
          <ac:grpSpMkLst>
            <pc:docMk/>
            <pc:sldMk cId="3009482108" sldId="257"/>
            <ac:grpSpMk id="36" creationId="{7D8E00FA-5561-4253-B903-92B49719E760}"/>
          </ac:grpSpMkLst>
        </pc:grpChg>
        <pc:grpChg chg="add">
          <ac:chgData name="Bonnie Gonzalez" userId="63362bf5686dbc01" providerId="LiveId" clId="{80C4FDDD-E230-4F1A-B958-112A2DD5C7DD}" dt="2024-09-05T17:54:00.844" v="131" actId="26606"/>
          <ac:grpSpMkLst>
            <pc:docMk/>
            <pc:sldMk cId="3009482108" sldId="257"/>
            <ac:grpSpMk id="40" creationId="{5E6BB5FD-DB7B-4BE3-BA45-1EF042115ED5}"/>
          </ac:grpSpMkLst>
        </pc:grpChg>
        <pc:picChg chg="add">
          <ac:chgData name="Bonnie Gonzalez" userId="63362bf5686dbc01" providerId="LiveId" clId="{80C4FDDD-E230-4F1A-B958-112A2DD5C7DD}" dt="2024-09-05T17:54:00.844" v="131" actId="26606"/>
          <ac:picMkLst>
            <pc:docMk/>
            <pc:sldMk cId="3009482108" sldId="257"/>
            <ac:picMk id="5" creationId="{400FF2AB-438D-2C07-E867-599F6CA41AB3}"/>
          </ac:picMkLst>
        </pc:picChg>
      </pc:sldChg>
      <pc:sldChg chg="addSp delSp modSp new mod modClrScheme chgLayout">
        <pc:chgData name="Bonnie Gonzalez" userId="63362bf5686dbc01" providerId="LiveId" clId="{80C4FDDD-E230-4F1A-B958-112A2DD5C7DD}" dt="2024-09-10T21:47:42.116" v="4799" actId="20577"/>
        <pc:sldMkLst>
          <pc:docMk/>
          <pc:sldMk cId="3077497847" sldId="257"/>
        </pc:sldMkLst>
        <pc:spChg chg="mod ord">
          <ac:chgData name="Bonnie Gonzalez" userId="63362bf5686dbc01" providerId="LiveId" clId="{80C4FDDD-E230-4F1A-B958-112A2DD5C7DD}" dt="2024-09-10T21:47:42.116" v="4799" actId="20577"/>
          <ac:spMkLst>
            <pc:docMk/>
            <pc:sldMk cId="3077497847" sldId="257"/>
            <ac:spMk id="2" creationId="{9061EEA2-957B-CCB9-62D2-C70DB2BAC63C}"/>
          </ac:spMkLst>
        </pc:spChg>
        <pc:spChg chg="del mod ord">
          <ac:chgData name="Bonnie Gonzalez" userId="63362bf5686dbc01" providerId="LiveId" clId="{80C4FDDD-E230-4F1A-B958-112A2DD5C7DD}" dt="2024-09-05T17:56:35.972" v="250" actId="700"/>
          <ac:spMkLst>
            <pc:docMk/>
            <pc:sldMk cId="3077497847" sldId="257"/>
            <ac:spMk id="3" creationId="{B2801905-081A-1299-04E3-F870D55244E1}"/>
          </ac:spMkLst>
        </pc:spChg>
        <pc:spChg chg="add mod ord">
          <ac:chgData name="Bonnie Gonzalez" userId="63362bf5686dbc01" providerId="LiveId" clId="{80C4FDDD-E230-4F1A-B958-112A2DD5C7DD}" dt="2024-09-05T17:56:40.701" v="257" actId="20577"/>
          <ac:spMkLst>
            <pc:docMk/>
            <pc:sldMk cId="3077497847" sldId="257"/>
            <ac:spMk id="4" creationId="{C13EC390-9527-A1ED-BB74-AF4086749403}"/>
          </ac:spMkLst>
        </pc:spChg>
        <pc:spChg chg="add del mod ord">
          <ac:chgData name="Bonnie Gonzalez" userId="63362bf5686dbc01" providerId="LiveId" clId="{80C4FDDD-E230-4F1A-B958-112A2DD5C7DD}" dt="2024-09-05T18:00:25.223" v="428" actId="26606"/>
          <ac:spMkLst>
            <pc:docMk/>
            <pc:sldMk cId="3077497847" sldId="257"/>
            <ac:spMk id="5" creationId="{2DF6A003-A676-4FAD-1B26-59E7B6CC16CB}"/>
          </ac:spMkLst>
        </pc:spChg>
        <pc:spChg chg="add mod ord">
          <ac:chgData name="Bonnie Gonzalez" userId="63362bf5686dbc01" providerId="LiveId" clId="{80C4FDDD-E230-4F1A-B958-112A2DD5C7DD}" dt="2024-09-05T17:56:44.043" v="261" actId="20577"/>
          <ac:spMkLst>
            <pc:docMk/>
            <pc:sldMk cId="3077497847" sldId="257"/>
            <ac:spMk id="6" creationId="{CE4C9E45-523E-6B05-F848-DBF131DF3214}"/>
          </ac:spMkLst>
        </pc:spChg>
        <pc:spChg chg="add del mod ord">
          <ac:chgData name="Bonnie Gonzalez" userId="63362bf5686dbc01" providerId="LiveId" clId="{80C4FDDD-E230-4F1A-B958-112A2DD5C7DD}" dt="2024-09-05T18:22:01.719" v="643" actId="26606"/>
          <ac:spMkLst>
            <pc:docMk/>
            <pc:sldMk cId="3077497847" sldId="257"/>
            <ac:spMk id="7" creationId="{3F521A0E-1C7C-3E9E-09E6-26BBAFF25756}"/>
          </ac:spMkLst>
        </pc:spChg>
        <pc:graphicFrameChg chg="add mod modGraphic">
          <ac:chgData name="Bonnie Gonzalez" userId="63362bf5686dbc01" providerId="LiveId" clId="{80C4FDDD-E230-4F1A-B958-112A2DD5C7DD}" dt="2024-09-05T18:21:36.382" v="642" actId="20577"/>
          <ac:graphicFrameMkLst>
            <pc:docMk/>
            <pc:sldMk cId="3077497847" sldId="257"/>
            <ac:graphicFrameMk id="9" creationId="{B695FC84-6F47-63C7-1D41-171321E5E6EE}"/>
          </ac:graphicFrameMkLst>
        </pc:graphicFrameChg>
        <pc:graphicFrameChg chg="add">
          <ac:chgData name="Bonnie Gonzalez" userId="63362bf5686dbc01" providerId="LiveId" clId="{80C4FDDD-E230-4F1A-B958-112A2DD5C7DD}" dt="2024-09-05T18:22:01.719" v="643" actId="26606"/>
          <ac:graphicFrameMkLst>
            <pc:docMk/>
            <pc:sldMk cId="3077497847" sldId="257"/>
            <ac:graphicFrameMk id="11" creationId="{AA5A2192-6856-5774-F1B0-33A5062042AA}"/>
          </ac:graphicFrameMkLst>
        </pc:graphicFrameChg>
      </pc:sldChg>
      <pc:sldChg chg="addSp delSp modSp new mod modClrScheme chgLayout">
        <pc:chgData name="Bonnie Gonzalez" userId="63362bf5686dbc01" providerId="LiveId" clId="{80C4FDDD-E230-4F1A-B958-112A2DD5C7DD}" dt="2024-09-05T20:30:25.834" v="3486"/>
        <pc:sldMkLst>
          <pc:docMk/>
          <pc:sldMk cId="3300433411" sldId="258"/>
        </pc:sldMkLst>
        <pc:spChg chg="del">
          <ac:chgData name="Bonnie Gonzalez" userId="63362bf5686dbc01" providerId="LiveId" clId="{80C4FDDD-E230-4F1A-B958-112A2DD5C7DD}" dt="2024-09-05T18:01:04.624" v="430" actId="6264"/>
          <ac:spMkLst>
            <pc:docMk/>
            <pc:sldMk cId="3300433411" sldId="258"/>
            <ac:spMk id="2" creationId="{15B02485-3133-4C1C-0147-B9A5D5AA0487}"/>
          </ac:spMkLst>
        </pc:spChg>
        <pc:spChg chg="del">
          <ac:chgData name="Bonnie Gonzalez" userId="63362bf5686dbc01" providerId="LiveId" clId="{80C4FDDD-E230-4F1A-B958-112A2DD5C7DD}" dt="2024-09-05T18:01:04.624" v="430" actId="6264"/>
          <ac:spMkLst>
            <pc:docMk/>
            <pc:sldMk cId="3300433411" sldId="258"/>
            <ac:spMk id="3" creationId="{28678035-D05E-65A9-1D7D-BB1B4E257011}"/>
          </ac:spMkLst>
        </pc:spChg>
        <pc:spChg chg="del">
          <ac:chgData name="Bonnie Gonzalez" userId="63362bf5686dbc01" providerId="LiveId" clId="{80C4FDDD-E230-4F1A-B958-112A2DD5C7DD}" dt="2024-09-05T18:01:04.624" v="430" actId="6264"/>
          <ac:spMkLst>
            <pc:docMk/>
            <pc:sldMk cId="3300433411" sldId="258"/>
            <ac:spMk id="4" creationId="{525F60AF-AB54-B7BA-61AF-9E07EA6DCF50}"/>
          </ac:spMkLst>
        </pc:spChg>
        <pc:spChg chg="del">
          <ac:chgData name="Bonnie Gonzalez" userId="63362bf5686dbc01" providerId="LiveId" clId="{80C4FDDD-E230-4F1A-B958-112A2DD5C7DD}" dt="2024-09-05T18:01:04.624" v="430" actId="6264"/>
          <ac:spMkLst>
            <pc:docMk/>
            <pc:sldMk cId="3300433411" sldId="258"/>
            <ac:spMk id="5" creationId="{D21F81A4-144E-6833-ED06-2A136F55AA1B}"/>
          </ac:spMkLst>
        </pc:spChg>
        <pc:spChg chg="del">
          <ac:chgData name="Bonnie Gonzalez" userId="63362bf5686dbc01" providerId="LiveId" clId="{80C4FDDD-E230-4F1A-B958-112A2DD5C7DD}" dt="2024-09-05T18:01:04.624" v="430" actId="6264"/>
          <ac:spMkLst>
            <pc:docMk/>
            <pc:sldMk cId="3300433411" sldId="258"/>
            <ac:spMk id="6" creationId="{E947632E-0650-F71A-1A3F-806FA2E58AC7}"/>
          </ac:spMkLst>
        </pc:spChg>
        <pc:spChg chg="add del mod ord">
          <ac:chgData name="Bonnie Gonzalez" userId="63362bf5686dbc01" providerId="LiveId" clId="{80C4FDDD-E230-4F1A-B958-112A2DD5C7DD}" dt="2024-09-05T18:01:28.477" v="431" actId="700"/>
          <ac:spMkLst>
            <pc:docMk/>
            <pc:sldMk cId="3300433411" sldId="258"/>
            <ac:spMk id="7" creationId="{7FA0839E-916A-BB22-5AA9-91ED41F190CF}"/>
          </ac:spMkLst>
        </pc:spChg>
        <pc:spChg chg="add del mod ord">
          <ac:chgData name="Bonnie Gonzalez" userId="63362bf5686dbc01" providerId="LiveId" clId="{80C4FDDD-E230-4F1A-B958-112A2DD5C7DD}" dt="2024-09-05T18:01:28.477" v="431" actId="700"/>
          <ac:spMkLst>
            <pc:docMk/>
            <pc:sldMk cId="3300433411" sldId="258"/>
            <ac:spMk id="8" creationId="{6CB6EFBA-6957-2315-5C98-8B87F4764D11}"/>
          </ac:spMkLst>
        </pc:spChg>
        <pc:spChg chg="add del mod ord">
          <ac:chgData name="Bonnie Gonzalez" userId="63362bf5686dbc01" providerId="LiveId" clId="{80C4FDDD-E230-4F1A-B958-112A2DD5C7DD}" dt="2024-09-05T18:01:28.477" v="431" actId="700"/>
          <ac:spMkLst>
            <pc:docMk/>
            <pc:sldMk cId="3300433411" sldId="258"/>
            <ac:spMk id="9" creationId="{28987A3D-E8AD-379E-45B6-7D76E0E97C50}"/>
          </ac:spMkLst>
        </pc:spChg>
        <pc:spChg chg="add del mod ord">
          <ac:chgData name="Bonnie Gonzalez" userId="63362bf5686dbc01" providerId="LiveId" clId="{80C4FDDD-E230-4F1A-B958-112A2DD5C7DD}" dt="2024-09-05T18:01:28.477" v="431" actId="700"/>
          <ac:spMkLst>
            <pc:docMk/>
            <pc:sldMk cId="3300433411" sldId="258"/>
            <ac:spMk id="10" creationId="{18B44B87-83A9-33B8-6E38-5621B46B9BFE}"/>
          </ac:spMkLst>
        </pc:spChg>
        <pc:spChg chg="add del mod ord">
          <ac:chgData name="Bonnie Gonzalez" userId="63362bf5686dbc01" providerId="LiveId" clId="{80C4FDDD-E230-4F1A-B958-112A2DD5C7DD}" dt="2024-09-05T18:01:28.477" v="431" actId="700"/>
          <ac:spMkLst>
            <pc:docMk/>
            <pc:sldMk cId="3300433411" sldId="258"/>
            <ac:spMk id="11" creationId="{AA385AE4-E289-5741-0B86-32FE478D21A9}"/>
          </ac:spMkLst>
        </pc:spChg>
        <pc:spChg chg="add mod ord">
          <ac:chgData name="Bonnie Gonzalez" userId="63362bf5686dbc01" providerId="LiveId" clId="{80C4FDDD-E230-4F1A-B958-112A2DD5C7DD}" dt="2024-09-05T18:06:24.697" v="636" actId="20577"/>
          <ac:spMkLst>
            <pc:docMk/>
            <pc:sldMk cId="3300433411" sldId="258"/>
            <ac:spMk id="12" creationId="{5259B869-5376-47D0-1D6E-4AF255A94572}"/>
          </ac:spMkLst>
        </pc:spChg>
        <pc:spChg chg="add del mod ord">
          <ac:chgData name="Bonnie Gonzalez" userId="63362bf5686dbc01" providerId="LiveId" clId="{80C4FDDD-E230-4F1A-B958-112A2DD5C7DD}" dt="2024-09-05T18:02:17.823" v="484" actId="700"/>
          <ac:spMkLst>
            <pc:docMk/>
            <pc:sldMk cId="3300433411" sldId="258"/>
            <ac:spMk id="13" creationId="{879AD7F9-AE8F-093D-48D4-AEA3366AF124}"/>
          </ac:spMkLst>
        </pc:spChg>
        <pc:spChg chg="add del mod ord">
          <ac:chgData name="Bonnie Gonzalez" userId="63362bf5686dbc01" providerId="LiveId" clId="{80C4FDDD-E230-4F1A-B958-112A2DD5C7DD}" dt="2024-09-05T18:02:17.823" v="484" actId="700"/>
          <ac:spMkLst>
            <pc:docMk/>
            <pc:sldMk cId="3300433411" sldId="258"/>
            <ac:spMk id="14" creationId="{3DD0DD98-FEB8-8ACE-CB96-E9A01EC2B55C}"/>
          </ac:spMkLst>
        </pc:spChg>
        <pc:spChg chg="add del mod ord">
          <ac:chgData name="Bonnie Gonzalez" userId="63362bf5686dbc01" providerId="LiveId" clId="{80C4FDDD-E230-4F1A-B958-112A2DD5C7DD}" dt="2024-09-05T18:02:46.328" v="497" actId="700"/>
          <ac:spMkLst>
            <pc:docMk/>
            <pc:sldMk cId="3300433411" sldId="258"/>
            <ac:spMk id="15" creationId="{55980B01-0882-7F61-5D0F-506EE60D74E0}"/>
          </ac:spMkLst>
        </pc:spChg>
        <pc:spChg chg="add del mod ord">
          <ac:chgData name="Bonnie Gonzalez" userId="63362bf5686dbc01" providerId="LiveId" clId="{80C4FDDD-E230-4F1A-B958-112A2DD5C7DD}" dt="2024-09-05T18:02:46.328" v="497" actId="700"/>
          <ac:spMkLst>
            <pc:docMk/>
            <pc:sldMk cId="3300433411" sldId="258"/>
            <ac:spMk id="16" creationId="{DE0D7261-B1FC-5E85-CD08-C0B02FFCFA16}"/>
          </ac:spMkLst>
        </pc:spChg>
        <pc:spChg chg="add del mod ord">
          <ac:chgData name="Bonnie Gonzalez" userId="63362bf5686dbc01" providerId="LiveId" clId="{80C4FDDD-E230-4F1A-B958-112A2DD5C7DD}" dt="2024-09-05T18:02:52.491" v="498" actId="700"/>
          <ac:spMkLst>
            <pc:docMk/>
            <pc:sldMk cId="3300433411" sldId="258"/>
            <ac:spMk id="17" creationId="{F7CB1DBC-09EA-9F5C-3671-59FC22F25A0A}"/>
          </ac:spMkLst>
        </pc:spChg>
        <pc:spChg chg="add del mod ord">
          <ac:chgData name="Bonnie Gonzalez" userId="63362bf5686dbc01" providerId="LiveId" clId="{80C4FDDD-E230-4F1A-B958-112A2DD5C7DD}" dt="2024-09-05T18:02:52.491" v="498" actId="700"/>
          <ac:spMkLst>
            <pc:docMk/>
            <pc:sldMk cId="3300433411" sldId="258"/>
            <ac:spMk id="18" creationId="{A0CA8D82-ACAA-A061-B73A-5188EA67AD6C}"/>
          </ac:spMkLst>
        </pc:spChg>
        <pc:spChg chg="add mod ord">
          <ac:chgData name="Bonnie Gonzalez" userId="63362bf5686dbc01" providerId="LiveId" clId="{80C4FDDD-E230-4F1A-B958-112A2DD5C7DD}" dt="2024-09-05T18:04:59.244" v="622" actId="27636"/>
          <ac:spMkLst>
            <pc:docMk/>
            <pc:sldMk cId="3300433411" sldId="258"/>
            <ac:spMk id="19" creationId="{75834AEF-8E4B-BACA-BDB5-FA3A50B392E4}"/>
          </ac:spMkLst>
        </pc:spChg>
        <pc:spChg chg="add del mod ord">
          <ac:chgData name="Bonnie Gonzalez" userId="63362bf5686dbc01" providerId="LiveId" clId="{80C4FDDD-E230-4F1A-B958-112A2DD5C7DD}" dt="2024-09-05T18:06:06.526" v="634" actId="26606"/>
          <ac:spMkLst>
            <pc:docMk/>
            <pc:sldMk cId="3300433411" sldId="258"/>
            <ac:spMk id="20" creationId="{635BF62F-1906-1085-FA1A-40AE81528AA3}"/>
          </ac:spMkLst>
        </pc:spChg>
        <pc:spChg chg="add mod ord">
          <ac:chgData name="Bonnie Gonzalez" userId="63362bf5686dbc01" providerId="LiveId" clId="{80C4FDDD-E230-4F1A-B958-112A2DD5C7DD}" dt="2024-09-05T18:05:00.512" v="629" actId="20577"/>
          <ac:spMkLst>
            <pc:docMk/>
            <pc:sldMk cId="3300433411" sldId="258"/>
            <ac:spMk id="21" creationId="{413FA526-816C-D27F-A3D5-1DA2751C8AF4}"/>
          </ac:spMkLst>
        </pc:spChg>
        <pc:spChg chg="add del mod ord">
          <ac:chgData name="Bonnie Gonzalez" userId="63362bf5686dbc01" providerId="LiveId" clId="{80C4FDDD-E230-4F1A-B958-112A2DD5C7DD}" dt="2024-09-05T18:06:40.765" v="639" actId="26606"/>
          <ac:spMkLst>
            <pc:docMk/>
            <pc:sldMk cId="3300433411" sldId="258"/>
            <ac:spMk id="22" creationId="{27F5B261-6644-CA25-333A-EC3F63EA7DAE}"/>
          </ac:spMkLst>
        </pc:spChg>
        <pc:graphicFrameChg chg="add del">
          <ac:chgData name="Bonnie Gonzalez" userId="63362bf5686dbc01" providerId="LiveId" clId="{80C4FDDD-E230-4F1A-B958-112A2DD5C7DD}" dt="2024-09-05T18:06:06.510" v="633" actId="26606"/>
          <ac:graphicFrameMkLst>
            <pc:docMk/>
            <pc:sldMk cId="3300433411" sldId="258"/>
            <ac:graphicFrameMk id="24" creationId="{0E390F0D-2FAE-20EE-9921-0A8D67DB497D}"/>
          </ac:graphicFrameMkLst>
        </pc:graphicFrameChg>
        <pc:graphicFrameChg chg="add mod modGraphic">
          <ac:chgData name="Bonnie Gonzalez" userId="63362bf5686dbc01" providerId="LiveId" clId="{80C4FDDD-E230-4F1A-B958-112A2DD5C7DD}" dt="2024-09-05T20:30:25.834" v="3486"/>
          <ac:graphicFrameMkLst>
            <pc:docMk/>
            <pc:sldMk cId="3300433411" sldId="258"/>
            <ac:graphicFrameMk id="26" creationId="{8BAD7241-C69F-064E-E0EA-41CE53E33222}"/>
          </ac:graphicFrameMkLst>
        </pc:graphicFrameChg>
        <pc:graphicFrameChg chg="add del">
          <ac:chgData name="Bonnie Gonzalez" userId="63362bf5686dbc01" providerId="LiveId" clId="{80C4FDDD-E230-4F1A-B958-112A2DD5C7DD}" dt="2024-09-05T18:06:40.749" v="638" actId="26606"/>
          <ac:graphicFrameMkLst>
            <pc:docMk/>
            <pc:sldMk cId="3300433411" sldId="258"/>
            <ac:graphicFrameMk id="28" creationId="{58C0D63F-B444-047C-BBE6-D1EB1F0D9733}"/>
          </ac:graphicFrameMkLst>
        </pc:graphicFrameChg>
        <pc:graphicFrameChg chg="add">
          <ac:chgData name="Bonnie Gonzalez" userId="63362bf5686dbc01" providerId="LiveId" clId="{80C4FDDD-E230-4F1A-B958-112A2DD5C7DD}" dt="2024-09-05T18:06:40.765" v="639" actId="26606"/>
          <ac:graphicFrameMkLst>
            <pc:docMk/>
            <pc:sldMk cId="3300433411" sldId="258"/>
            <ac:graphicFrameMk id="30" creationId="{1EE27531-7336-47A3-453F-7A635069064B}"/>
          </ac:graphicFrameMkLst>
        </pc:graphicFrameChg>
      </pc:sldChg>
      <pc:sldChg chg="addSp delSp modSp new mod setBg modClrScheme chgLayout">
        <pc:chgData name="Bonnie Gonzalez" userId="63362bf5686dbc01" providerId="LiveId" clId="{80C4FDDD-E230-4F1A-B958-112A2DD5C7DD}" dt="2024-09-05T18:26:18.569" v="946" actId="27614"/>
        <pc:sldMkLst>
          <pc:docMk/>
          <pc:sldMk cId="3119413035" sldId="259"/>
        </pc:sldMkLst>
        <pc:spChg chg="del mod ord">
          <ac:chgData name="Bonnie Gonzalez" userId="63362bf5686dbc01" providerId="LiveId" clId="{80C4FDDD-E230-4F1A-B958-112A2DD5C7DD}" dt="2024-09-05T18:22:29.031" v="644" actId="700"/>
          <ac:spMkLst>
            <pc:docMk/>
            <pc:sldMk cId="3119413035" sldId="259"/>
            <ac:spMk id="2" creationId="{D49DC105-ADD3-9223-40EB-87872DE90993}"/>
          </ac:spMkLst>
        </pc:spChg>
        <pc:spChg chg="del mod ord">
          <ac:chgData name="Bonnie Gonzalez" userId="63362bf5686dbc01" providerId="LiveId" clId="{80C4FDDD-E230-4F1A-B958-112A2DD5C7DD}" dt="2024-09-05T18:22:29.031" v="644" actId="700"/>
          <ac:spMkLst>
            <pc:docMk/>
            <pc:sldMk cId="3119413035" sldId="259"/>
            <ac:spMk id="3" creationId="{5223370B-804D-97EE-6D3C-F20FDCEA977F}"/>
          </ac:spMkLst>
        </pc:spChg>
        <pc:spChg chg="del mod ord">
          <ac:chgData name="Bonnie Gonzalez" userId="63362bf5686dbc01" providerId="LiveId" clId="{80C4FDDD-E230-4F1A-B958-112A2DD5C7DD}" dt="2024-09-05T18:22:29.031" v="644" actId="700"/>
          <ac:spMkLst>
            <pc:docMk/>
            <pc:sldMk cId="3119413035" sldId="259"/>
            <ac:spMk id="4" creationId="{C28A0350-8DFF-EF82-127C-C4AE7C5B36E2}"/>
          </ac:spMkLst>
        </pc:spChg>
        <pc:spChg chg="del">
          <ac:chgData name="Bonnie Gonzalez" userId="63362bf5686dbc01" providerId="LiveId" clId="{80C4FDDD-E230-4F1A-B958-112A2DD5C7DD}" dt="2024-09-05T18:22:29.031" v="644" actId="700"/>
          <ac:spMkLst>
            <pc:docMk/>
            <pc:sldMk cId="3119413035" sldId="259"/>
            <ac:spMk id="5" creationId="{7D822254-9317-2B9B-54DA-B595C98821C0}"/>
          </ac:spMkLst>
        </pc:spChg>
        <pc:spChg chg="del">
          <ac:chgData name="Bonnie Gonzalez" userId="63362bf5686dbc01" providerId="LiveId" clId="{80C4FDDD-E230-4F1A-B958-112A2DD5C7DD}" dt="2024-09-05T18:22:29.031" v="644" actId="700"/>
          <ac:spMkLst>
            <pc:docMk/>
            <pc:sldMk cId="3119413035" sldId="259"/>
            <ac:spMk id="6" creationId="{1624738D-68D0-ACFD-BD5C-5DC4908A3EA0}"/>
          </ac:spMkLst>
        </pc:spChg>
        <pc:spChg chg="add mod ord">
          <ac:chgData name="Bonnie Gonzalez" userId="63362bf5686dbc01" providerId="LiveId" clId="{80C4FDDD-E230-4F1A-B958-112A2DD5C7DD}" dt="2024-09-05T18:25:59.604" v="945" actId="26606"/>
          <ac:spMkLst>
            <pc:docMk/>
            <pc:sldMk cId="3119413035" sldId="259"/>
            <ac:spMk id="7" creationId="{3D179AD9-262F-9BD2-B54D-FA986B799EFE}"/>
          </ac:spMkLst>
        </pc:spChg>
        <pc:spChg chg="add del mod ord">
          <ac:chgData name="Bonnie Gonzalez" userId="63362bf5686dbc01" providerId="LiveId" clId="{80C4FDDD-E230-4F1A-B958-112A2DD5C7DD}" dt="2024-09-05T18:25:49.305" v="942"/>
          <ac:spMkLst>
            <pc:docMk/>
            <pc:sldMk cId="3119413035" sldId="259"/>
            <ac:spMk id="8" creationId="{BB886E5A-5263-BC4F-D6D7-79B4C2934C2E}"/>
          </ac:spMkLst>
        </pc:spChg>
        <pc:spChg chg="add mod ord">
          <ac:chgData name="Bonnie Gonzalez" userId="63362bf5686dbc01" providerId="LiveId" clId="{80C4FDDD-E230-4F1A-B958-112A2DD5C7DD}" dt="2024-09-05T18:25:59.604" v="945" actId="26606"/>
          <ac:spMkLst>
            <pc:docMk/>
            <pc:sldMk cId="3119413035" sldId="259"/>
            <ac:spMk id="9" creationId="{DE441B28-0398-659F-A835-F8AEFE0DBFC7}"/>
          </ac:spMkLst>
        </pc:spChg>
        <pc:spChg chg="add">
          <ac:chgData name="Bonnie Gonzalez" userId="63362bf5686dbc01" providerId="LiveId" clId="{80C4FDDD-E230-4F1A-B958-112A2DD5C7DD}" dt="2024-09-05T18:25:59.604" v="945" actId="26606"/>
          <ac:spMkLst>
            <pc:docMk/>
            <pc:sldMk cId="3119413035" sldId="259"/>
            <ac:spMk id="1031" creationId="{4E267A9A-3339-F8E6-CD25-1670F4B865F1}"/>
          </ac:spMkLst>
        </pc:spChg>
        <pc:picChg chg="add mod ord">
          <ac:chgData name="Bonnie Gonzalez" userId="63362bf5686dbc01" providerId="LiveId" clId="{80C4FDDD-E230-4F1A-B958-112A2DD5C7DD}" dt="2024-09-05T18:26:18.569" v="946" actId="27614"/>
          <ac:picMkLst>
            <pc:docMk/>
            <pc:sldMk cId="3119413035" sldId="259"/>
            <ac:picMk id="1026" creationId="{762672F2-33EF-38D5-5D0A-B9E595523880}"/>
          </ac:picMkLst>
        </pc:picChg>
      </pc:sldChg>
      <pc:sldChg chg="addSp delSp modSp new mod modClrScheme chgLayout">
        <pc:chgData name="Bonnie Gonzalez" userId="63362bf5686dbc01" providerId="LiveId" clId="{80C4FDDD-E230-4F1A-B958-112A2DD5C7DD}" dt="2024-09-05T18:39:54.224" v="2063" actId="26606"/>
        <pc:sldMkLst>
          <pc:docMk/>
          <pc:sldMk cId="247101210" sldId="260"/>
        </pc:sldMkLst>
        <pc:spChg chg="del mod ord">
          <ac:chgData name="Bonnie Gonzalez" userId="63362bf5686dbc01" providerId="LiveId" clId="{80C4FDDD-E230-4F1A-B958-112A2DD5C7DD}" dt="2024-09-05T18:26:32.194" v="948" actId="700"/>
          <ac:spMkLst>
            <pc:docMk/>
            <pc:sldMk cId="247101210" sldId="260"/>
            <ac:spMk id="2" creationId="{3E53BD93-B17E-0102-3428-D9A66B9D6B76}"/>
          </ac:spMkLst>
        </pc:spChg>
        <pc:spChg chg="del mod ord">
          <ac:chgData name="Bonnie Gonzalez" userId="63362bf5686dbc01" providerId="LiveId" clId="{80C4FDDD-E230-4F1A-B958-112A2DD5C7DD}" dt="2024-09-05T18:26:32.194" v="948" actId="700"/>
          <ac:spMkLst>
            <pc:docMk/>
            <pc:sldMk cId="247101210" sldId="260"/>
            <ac:spMk id="3" creationId="{A984C852-68B8-6A89-B9B3-E0A66619C03D}"/>
          </ac:spMkLst>
        </pc:spChg>
        <pc:spChg chg="del">
          <ac:chgData name="Bonnie Gonzalez" userId="63362bf5686dbc01" providerId="LiveId" clId="{80C4FDDD-E230-4F1A-B958-112A2DD5C7DD}" dt="2024-09-05T18:26:32.194" v="948" actId="700"/>
          <ac:spMkLst>
            <pc:docMk/>
            <pc:sldMk cId="247101210" sldId="260"/>
            <ac:spMk id="4" creationId="{D1B0C2E5-EB63-8C59-2B5D-2E86F5114B09}"/>
          </ac:spMkLst>
        </pc:spChg>
        <pc:spChg chg="add mod ord">
          <ac:chgData name="Bonnie Gonzalez" userId="63362bf5686dbc01" providerId="LiveId" clId="{80C4FDDD-E230-4F1A-B958-112A2DD5C7DD}" dt="2024-09-05T18:30:13.443" v="1213" actId="700"/>
          <ac:spMkLst>
            <pc:docMk/>
            <pc:sldMk cId="247101210" sldId="260"/>
            <ac:spMk id="5" creationId="{9757E5AE-54F6-41CF-CB54-2BA57AF6A7AD}"/>
          </ac:spMkLst>
        </pc:spChg>
        <pc:spChg chg="add del mod ord">
          <ac:chgData name="Bonnie Gonzalez" userId="63362bf5686dbc01" providerId="LiveId" clId="{80C4FDDD-E230-4F1A-B958-112A2DD5C7DD}" dt="2024-09-05T18:30:13.443" v="1213" actId="700"/>
          <ac:spMkLst>
            <pc:docMk/>
            <pc:sldMk cId="247101210" sldId="260"/>
            <ac:spMk id="6" creationId="{CB88DC1B-75EA-A85E-B076-5E88B12163FE}"/>
          </ac:spMkLst>
        </pc:spChg>
        <pc:spChg chg="add del mod ord">
          <ac:chgData name="Bonnie Gonzalez" userId="63362bf5686dbc01" providerId="LiveId" clId="{80C4FDDD-E230-4F1A-B958-112A2DD5C7DD}" dt="2024-09-05T18:39:54.224" v="2063" actId="26606"/>
          <ac:spMkLst>
            <pc:docMk/>
            <pc:sldMk cId="247101210" sldId="260"/>
            <ac:spMk id="7" creationId="{538AB382-4563-CD08-519A-452FFC315B6C}"/>
          </ac:spMkLst>
        </pc:spChg>
        <pc:spChg chg="add mod ord">
          <ac:chgData name="Bonnie Gonzalez" userId="63362bf5686dbc01" providerId="LiveId" clId="{80C4FDDD-E230-4F1A-B958-112A2DD5C7DD}" dt="2024-09-05T18:39:29.960" v="2060" actId="20577"/>
          <ac:spMkLst>
            <pc:docMk/>
            <pc:sldMk cId="247101210" sldId="260"/>
            <ac:spMk id="8" creationId="{3603F089-5F6C-9256-D797-A94A2623EFC6}"/>
          </ac:spMkLst>
        </pc:spChg>
        <pc:graphicFrameChg chg="add del">
          <ac:chgData name="Bonnie Gonzalez" userId="63362bf5686dbc01" providerId="LiveId" clId="{80C4FDDD-E230-4F1A-B958-112A2DD5C7DD}" dt="2024-09-05T18:39:54.209" v="2062" actId="26606"/>
          <ac:graphicFrameMkLst>
            <pc:docMk/>
            <pc:sldMk cId="247101210" sldId="260"/>
            <ac:graphicFrameMk id="10" creationId="{2728A25B-4312-BCCE-E522-481529AEE41C}"/>
          </ac:graphicFrameMkLst>
        </pc:graphicFrameChg>
        <pc:graphicFrameChg chg="add">
          <ac:chgData name="Bonnie Gonzalez" userId="63362bf5686dbc01" providerId="LiveId" clId="{80C4FDDD-E230-4F1A-B958-112A2DD5C7DD}" dt="2024-09-05T18:39:54.224" v="2063" actId="26606"/>
          <ac:graphicFrameMkLst>
            <pc:docMk/>
            <pc:sldMk cId="247101210" sldId="260"/>
            <ac:graphicFrameMk id="12" creationId="{98714C52-2DC8-B356-A65B-878E4E650122}"/>
          </ac:graphicFrameMkLst>
        </pc:graphicFrameChg>
      </pc:sldChg>
      <pc:sldChg chg="addSp delSp modSp new mod setBg modClrScheme chgLayout">
        <pc:chgData name="Bonnie Gonzalez" userId="63362bf5686dbc01" providerId="LiveId" clId="{80C4FDDD-E230-4F1A-B958-112A2DD5C7DD}" dt="2024-09-05T18:47:41.044" v="2374" actId="26606"/>
        <pc:sldMkLst>
          <pc:docMk/>
          <pc:sldMk cId="493094696" sldId="261"/>
        </pc:sldMkLst>
        <pc:spChg chg="del mod ord">
          <ac:chgData name="Bonnie Gonzalez" userId="63362bf5686dbc01" providerId="LiveId" clId="{80C4FDDD-E230-4F1A-B958-112A2DD5C7DD}" dt="2024-09-05T18:42:59.953" v="2065" actId="700"/>
          <ac:spMkLst>
            <pc:docMk/>
            <pc:sldMk cId="493094696" sldId="261"/>
            <ac:spMk id="2" creationId="{693FD106-B10E-29A2-696C-13CD7CEE1FE2}"/>
          </ac:spMkLst>
        </pc:spChg>
        <pc:spChg chg="del mod ord">
          <ac:chgData name="Bonnie Gonzalez" userId="63362bf5686dbc01" providerId="LiveId" clId="{80C4FDDD-E230-4F1A-B958-112A2DD5C7DD}" dt="2024-09-05T18:42:59.953" v="2065" actId="700"/>
          <ac:spMkLst>
            <pc:docMk/>
            <pc:sldMk cId="493094696" sldId="261"/>
            <ac:spMk id="3" creationId="{4AA4FA7B-C576-F3B1-7E3A-7843267F8EAC}"/>
          </ac:spMkLst>
        </pc:spChg>
        <pc:spChg chg="del mod ord">
          <ac:chgData name="Bonnie Gonzalez" userId="63362bf5686dbc01" providerId="LiveId" clId="{80C4FDDD-E230-4F1A-B958-112A2DD5C7DD}" dt="2024-09-05T18:42:59.953" v="2065" actId="700"/>
          <ac:spMkLst>
            <pc:docMk/>
            <pc:sldMk cId="493094696" sldId="261"/>
            <ac:spMk id="4" creationId="{0190256A-FC86-F168-8B98-97C510619DD5}"/>
          </ac:spMkLst>
        </pc:spChg>
        <pc:spChg chg="add mod ord">
          <ac:chgData name="Bonnie Gonzalez" userId="63362bf5686dbc01" providerId="LiveId" clId="{80C4FDDD-E230-4F1A-B958-112A2DD5C7DD}" dt="2024-09-05T18:47:41.044" v="2374" actId="26606"/>
          <ac:spMkLst>
            <pc:docMk/>
            <pc:sldMk cId="493094696" sldId="261"/>
            <ac:spMk id="5" creationId="{A373618B-DABE-6940-5057-A885426CC7F9}"/>
          </ac:spMkLst>
        </pc:spChg>
        <pc:spChg chg="add del mod ord">
          <ac:chgData name="Bonnie Gonzalez" userId="63362bf5686dbc01" providerId="LiveId" clId="{80C4FDDD-E230-4F1A-B958-112A2DD5C7DD}" dt="2024-09-05T18:47:02.741" v="2370"/>
          <ac:spMkLst>
            <pc:docMk/>
            <pc:sldMk cId="493094696" sldId="261"/>
            <ac:spMk id="6" creationId="{A28A19B7-625E-F5F9-1299-76A4321DF9B4}"/>
          </ac:spMkLst>
        </pc:spChg>
        <pc:spChg chg="add mod ord">
          <ac:chgData name="Bonnie Gonzalez" userId="63362bf5686dbc01" providerId="LiveId" clId="{80C4FDDD-E230-4F1A-B958-112A2DD5C7DD}" dt="2024-09-05T18:47:41.044" v="2374" actId="26606"/>
          <ac:spMkLst>
            <pc:docMk/>
            <pc:sldMk cId="493094696" sldId="261"/>
            <ac:spMk id="7" creationId="{7FE408E5-269F-1FE1-5F9C-14142D875EC8}"/>
          </ac:spMkLst>
        </pc:spChg>
        <pc:spChg chg="add">
          <ac:chgData name="Bonnie Gonzalez" userId="63362bf5686dbc01" providerId="LiveId" clId="{80C4FDDD-E230-4F1A-B958-112A2DD5C7DD}" dt="2024-09-05T18:47:41.044" v="2374" actId="26606"/>
          <ac:spMkLst>
            <pc:docMk/>
            <pc:sldMk cId="493094696" sldId="261"/>
            <ac:spMk id="2055" creationId="{6ACA6F80-D392-A64E-3CF8-F28F1CCEE67B}"/>
          </ac:spMkLst>
        </pc:spChg>
        <pc:picChg chg="add mod ord">
          <ac:chgData name="Bonnie Gonzalez" userId="63362bf5686dbc01" providerId="LiveId" clId="{80C4FDDD-E230-4F1A-B958-112A2DD5C7DD}" dt="2024-09-05T18:47:41.044" v="2374" actId="26606"/>
          <ac:picMkLst>
            <pc:docMk/>
            <pc:sldMk cId="493094696" sldId="261"/>
            <ac:picMk id="2050" creationId="{5A0B1E91-447A-59F5-B84D-C7061B639AED}"/>
          </ac:picMkLst>
        </pc:picChg>
      </pc:sldChg>
      <pc:sldChg chg="addSp delSp modSp new mod setBg modClrScheme chgLayout">
        <pc:chgData name="Bonnie Gonzalez" userId="63362bf5686dbc01" providerId="LiveId" clId="{80C4FDDD-E230-4F1A-B958-112A2DD5C7DD}" dt="2024-09-05T20:23:13.477" v="3122" actId="26606"/>
        <pc:sldMkLst>
          <pc:docMk/>
          <pc:sldMk cId="2276553749" sldId="262"/>
        </pc:sldMkLst>
        <pc:spChg chg="del mod ord">
          <ac:chgData name="Bonnie Gonzalez" userId="63362bf5686dbc01" providerId="LiveId" clId="{80C4FDDD-E230-4F1A-B958-112A2DD5C7DD}" dt="2024-09-05T18:48:00.342" v="2375" actId="700"/>
          <ac:spMkLst>
            <pc:docMk/>
            <pc:sldMk cId="2276553749" sldId="262"/>
            <ac:spMk id="2" creationId="{5C505A3A-9B30-0859-ABD4-9119DEB3194A}"/>
          </ac:spMkLst>
        </pc:spChg>
        <pc:spChg chg="del mod ord">
          <ac:chgData name="Bonnie Gonzalez" userId="63362bf5686dbc01" providerId="LiveId" clId="{80C4FDDD-E230-4F1A-B958-112A2DD5C7DD}" dt="2024-09-05T18:48:00.342" v="2375" actId="700"/>
          <ac:spMkLst>
            <pc:docMk/>
            <pc:sldMk cId="2276553749" sldId="262"/>
            <ac:spMk id="3" creationId="{801D6B78-04F1-3F4F-9217-DA08B39CF033}"/>
          </ac:spMkLst>
        </pc:spChg>
        <pc:spChg chg="del">
          <ac:chgData name="Bonnie Gonzalez" userId="63362bf5686dbc01" providerId="LiveId" clId="{80C4FDDD-E230-4F1A-B958-112A2DD5C7DD}" dt="2024-09-05T18:48:00.342" v="2375" actId="700"/>
          <ac:spMkLst>
            <pc:docMk/>
            <pc:sldMk cId="2276553749" sldId="262"/>
            <ac:spMk id="4" creationId="{289039C5-89D6-10AC-F999-C4ADAACC0EC1}"/>
          </ac:spMkLst>
        </pc:spChg>
        <pc:spChg chg="add mod ord">
          <ac:chgData name="Bonnie Gonzalez" userId="63362bf5686dbc01" providerId="LiveId" clId="{80C4FDDD-E230-4F1A-B958-112A2DD5C7DD}" dt="2024-09-05T20:23:13.477" v="3122" actId="26606"/>
          <ac:spMkLst>
            <pc:docMk/>
            <pc:sldMk cId="2276553749" sldId="262"/>
            <ac:spMk id="5" creationId="{05228B29-4896-DAFA-8C67-3DB53241861C}"/>
          </ac:spMkLst>
        </pc:spChg>
        <pc:spChg chg="add del mod ord">
          <ac:chgData name="Bonnie Gonzalez" userId="63362bf5686dbc01" providerId="LiveId" clId="{80C4FDDD-E230-4F1A-B958-112A2DD5C7DD}" dt="2024-09-05T20:19:02.292" v="2823" actId="26606"/>
          <ac:spMkLst>
            <pc:docMk/>
            <pc:sldMk cId="2276553749" sldId="262"/>
            <ac:spMk id="6" creationId="{0DDBAE24-F920-0036-1E67-115D9ADDE086}"/>
          </ac:spMkLst>
        </pc:spChg>
        <pc:spChg chg="add del">
          <ac:chgData name="Bonnie Gonzalez" userId="63362bf5686dbc01" providerId="LiveId" clId="{80C4FDDD-E230-4F1A-B958-112A2DD5C7DD}" dt="2024-09-05T20:23:13.477" v="3122" actId="26606"/>
          <ac:spMkLst>
            <pc:docMk/>
            <pc:sldMk cId="2276553749" sldId="262"/>
            <ac:spMk id="12" creationId="{01A22726-DA03-BCB0-F12E-98258FB7E5C0}"/>
          </ac:spMkLst>
        </pc:spChg>
        <pc:spChg chg="add">
          <ac:chgData name="Bonnie Gonzalez" userId="63362bf5686dbc01" providerId="LiveId" clId="{80C4FDDD-E230-4F1A-B958-112A2DD5C7DD}" dt="2024-09-05T20:23:13.477" v="3122" actId="26606"/>
          <ac:spMkLst>
            <pc:docMk/>
            <pc:sldMk cId="2276553749" sldId="262"/>
            <ac:spMk id="17" creationId="{600DC1B0-7E1A-BD02-3F93-19E6B1B75075}"/>
          </ac:spMkLst>
        </pc:spChg>
        <pc:graphicFrameChg chg="add mod modGraphic">
          <ac:chgData name="Bonnie Gonzalez" userId="63362bf5686dbc01" providerId="LiveId" clId="{80C4FDDD-E230-4F1A-B958-112A2DD5C7DD}" dt="2024-09-05T20:23:13.477" v="3122" actId="26606"/>
          <ac:graphicFrameMkLst>
            <pc:docMk/>
            <pc:sldMk cId="2276553749" sldId="262"/>
            <ac:graphicFrameMk id="8" creationId="{E8320515-253E-460D-5257-B753DB209E7A}"/>
          </ac:graphicFrameMkLst>
        </pc:graphicFrameChg>
      </pc:sldChg>
      <pc:sldChg chg="addSp delSp modSp new mod modClrScheme chgLayout">
        <pc:chgData name="Bonnie Gonzalez" userId="63362bf5686dbc01" providerId="LiveId" clId="{80C4FDDD-E230-4F1A-B958-112A2DD5C7DD}" dt="2024-09-05T20:29:34.498" v="3484" actId="14100"/>
        <pc:sldMkLst>
          <pc:docMk/>
          <pc:sldMk cId="1710596404" sldId="263"/>
        </pc:sldMkLst>
        <pc:spChg chg="del mod ord">
          <ac:chgData name="Bonnie Gonzalez" userId="63362bf5686dbc01" providerId="LiveId" clId="{80C4FDDD-E230-4F1A-B958-112A2DD5C7DD}" dt="2024-09-05T20:23:41.454" v="3124" actId="700"/>
          <ac:spMkLst>
            <pc:docMk/>
            <pc:sldMk cId="1710596404" sldId="263"/>
            <ac:spMk id="2" creationId="{3C445C2B-392F-2B42-9FED-46985F3A9605}"/>
          </ac:spMkLst>
        </pc:spChg>
        <pc:spChg chg="del mod ord">
          <ac:chgData name="Bonnie Gonzalez" userId="63362bf5686dbc01" providerId="LiveId" clId="{80C4FDDD-E230-4F1A-B958-112A2DD5C7DD}" dt="2024-09-05T20:23:41.454" v="3124" actId="700"/>
          <ac:spMkLst>
            <pc:docMk/>
            <pc:sldMk cId="1710596404" sldId="263"/>
            <ac:spMk id="3" creationId="{F5F083E5-62AC-CEEA-DD76-75EC879AD2C0}"/>
          </ac:spMkLst>
        </pc:spChg>
        <pc:spChg chg="add mod ord">
          <ac:chgData name="Bonnie Gonzalez" userId="63362bf5686dbc01" providerId="LiveId" clId="{80C4FDDD-E230-4F1A-B958-112A2DD5C7DD}" dt="2024-09-05T20:23:49.614" v="3148" actId="20577"/>
          <ac:spMkLst>
            <pc:docMk/>
            <pc:sldMk cId="1710596404" sldId="263"/>
            <ac:spMk id="4" creationId="{266F6B20-66C4-04AB-7F00-2998CC038BF0}"/>
          </ac:spMkLst>
        </pc:spChg>
        <pc:spChg chg="add del mod ord">
          <ac:chgData name="Bonnie Gonzalez" userId="63362bf5686dbc01" providerId="LiveId" clId="{80C4FDDD-E230-4F1A-B958-112A2DD5C7DD}" dt="2024-09-05T20:29:27.811" v="3482"/>
          <ac:spMkLst>
            <pc:docMk/>
            <pc:sldMk cId="1710596404" sldId="263"/>
            <ac:spMk id="5" creationId="{9364E509-8783-BDF0-2A5A-95CAD63204CD}"/>
          </ac:spMkLst>
        </pc:spChg>
        <pc:spChg chg="add mod ord">
          <ac:chgData name="Bonnie Gonzalez" userId="63362bf5686dbc01" providerId="LiveId" clId="{80C4FDDD-E230-4F1A-B958-112A2DD5C7DD}" dt="2024-09-05T20:26:51.697" v="3481" actId="20577"/>
          <ac:spMkLst>
            <pc:docMk/>
            <pc:sldMk cId="1710596404" sldId="263"/>
            <ac:spMk id="6" creationId="{4D7E0BFF-F7E8-1F62-DE45-9F41C4552718}"/>
          </ac:spMkLst>
        </pc:spChg>
        <pc:picChg chg="add mod">
          <ac:chgData name="Bonnie Gonzalez" userId="63362bf5686dbc01" providerId="LiveId" clId="{80C4FDDD-E230-4F1A-B958-112A2DD5C7DD}" dt="2024-09-05T20:29:34.498" v="3484" actId="14100"/>
          <ac:picMkLst>
            <pc:docMk/>
            <pc:sldMk cId="1710596404" sldId="263"/>
            <ac:picMk id="3074" creationId="{B262DB14-E589-1C71-FDD3-B84D21B79D43}"/>
          </ac:picMkLst>
        </pc:picChg>
      </pc:sldChg>
      <pc:sldChg chg="addSp delSp modSp new mod setBg chgLayout">
        <pc:chgData name="Bonnie Gonzalez" userId="63362bf5686dbc01" providerId="LiveId" clId="{80C4FDDD-E230-4F1A-B958-112A2DD5C7DD}" dt="2024-09-10T21:39:27.749" v="3782" actId="26606"/>
        <pc:sldMkLst>
          <pc:docMk/>
          <pc:sldMk cId="1960520756" sldId="264"/>
        </pc:sldMkLst>
        <pc:spChg chg="del">
          <ac:chgData name="Bonnie Gonzalez" userId="63362bf5686dbc01" providerId="LiveId" clId="{80C4FDDD-E230-4F1A-B958-112A2DD5C7DD}" dt="2024-09-10T21:35:25.714" v="3488" actId="700"/>
          <ac:spMkLst>
            <pc:docMk/>
            <pc:sldMk cId="1960520756" sldId="264"/>
            <ac:spMk id="2" creationId="{4B2FD5B1-10D6-1789-E6A5-6341DC03924E}"/>
          </ac:spMkLst>
        </pc:spChg>
        <pc:spChg chg="del">
          <ac:chgData name="Bonnie Gonzalez" userId="63362bf5686dbc01" providerId="LiveId" clId="{80C4FDDD-E230-4F1A-B958-112A2DD5C7DD}" dt="2024-09-10T21:35:25.714" v="3488" actId="700"/>
          <ac:spMkLst>
            <pc:docMk/>
            <pc:sldMk cId="1960520756" sldId="264"/>
            <ac:spMk id="3" creationId="{57CDE589-5E18-D5BD-9666-E4FFCB57FB9E}"/>
          </ac:spMkLst>
        </pc:spChg>
        <pc:spChg chg="add mod ord">
          <ac:chgData name="Bonnie Gonzalez" userId="63362bf5686dbc01" providerId="LiveId" clId="{80C4FDDD-E230-4F1A-B958-112A2DD5C7DD}" dt="2024-09-10T21:39:27.749" v="3782" actId="26606"/>
          <ac:spMkLst>
            <pc:docMk/>
            <pc:sldMk cId="1960520756" sldId="264"/>
            <ac:spMk id="4" creationId="{1C90B046-1907-806B-4D83-D6EE14502786}"/>
          </ac:spMkLst>
        </pc:spChg>
        <pc:spChg chg="add del mod ord">
          <ac:chgData name="Bonnie Gonzalez" userId="63362bf5686dbc01" providerId="LiveId" clId="{80C4FDDD-E230-4F1A-B958-112A2DD5C7DD}" dt="2024-09-10T21:38:53.267" v="3765" actId="26606"/>
          <ac:spMkLst>
            <pc:docMk/>
            <pc:sldMk cId="1960520756" sldId="264"/>
            <ac:spMk id="5" creationId="{487CE094-7BC5-8DD0-16F3-B12CBA8A66CC}"/>
          </ac:spMkLst>
        </pc:spChg>
        <pc:spChg chg="add del">
          <ac:chgData name="Bonnie Gonzalez" userId="63362bf5686dbc01" providerId="LiveId" clId="{80C4FDDD-E230-4F1A-B958-112A2DD5C7DD}" dt="2024-09-10T21:39:27.749" v="3782" actId="26606"/>
          <ac:spMkLst>
            <pc:docMk/>
            <pc:sldMk cId="1960520756" sldId="264"/>
            <ac:spMk id="11" creationId="{353CF00F-82D0-0DBA-75D5-1D01B4526C68}"/>
          </ac:spMkLst>
        </pc:spChg>
        <pc:spChg chg="add">
          <ac:chgData name="Bonnie Gonzalez" userId="63362bf5686dbc01" providerId="LiveId" clId="{80C4FDDD-E230-4F1A-B958-112A2DD5C7DD}" dt="2024-09-10T21:39:27.749" v="3782" actId="26606"/>
          <ac:spMkLst>
            <pc:docMk/>
            <pc:sldMk cId="1960520756" sldId="264"/>
            <ac:spMk id="16" creationId="{1A466FCC-26A6-AD0C-513D-472AAABEC282}"/>
          </ac:spMkLst>
        </pc:spChg>
        <pc:graphicFrameChg chg="add mod modGraphic">
          <ac:chgData name="Bonnie Gonzalez" userId="63362bf5686dbc01" providerId="LiveId" clId="{80C4FDDD-E230-4F1A-B958-112A2DD5C7DD}" dt="2024-09-10T21:39:27.749" v="3782" actId="26606"/>
          <ac:graphicFrameMkLst>
            <pc:docMk/>
            <pc:sldMk cId="1960520756" sldId="264"/>
            <ac:graphicFrameMk id="7" creationId="{CDE89A55-D53C-C735-AAE1-E49C869BCFF3}"/>
          </ac:graphicFrameMkLst>
        </pc:graphicFrameChg>
      </pc:sldChg>
      <pc:sldChg chg="addSp delSp modSp new mod setBg">
        <pc:chgData name="Bonnie Gonzalez" userId="63362bf5686dbc01" providerId="LiveId" clId="{80C4FDDD-E230-4F1A-B958-112A2DD5C7DD}" dt="2024-09-10T21:47:26.495" v="4780" actId="26606"/>
        <pc:sldMkLst>
          <pc:docMk/>
          <pc:sldMk cId="3673027563" sldId="265"/>
        </pc:sldMkLst>
        <pc:spChg chg="mod">
          <ac:chgData name="Bonnie Gonzalez" userId="63362bf5686dbc01" providerId="LiveId" clId="{80C4FDDD-E230-4F1A-B958-112A2DD5C7DD}" dt="2024-09-10T21:47:26.495" v="4780" actId="26606"/>
          <ac:spMkLst>
            <pc:docMk/>
            <pc:sldMk cId="3673027563" sldId="265"/>
            <ac:spMk id="2" creationId="{9B399C8B-35BB-F6AC-2B1F-0F7875A1A8F1}"/>
          </ac:spMkLst>
        </pc:spChg>
        <pc:spChg chg="del mod">
          <ac:chgData name="Bonnie Gonzalez" userId="63362bf5686dbc01" providerId="LiveId" clId="{80C4FDDD-E230-4F1A-B958-112A2DD5C7DD}" dt="2024-09-10T21:47:26.495" v="4780" actId="26606"/>
          <ac:spMkLst>
            <pc:docMk/>
            <pc:sldMk cId="3673027563" sldId="265"/>
            <ac:spMk id="3" creationId="{E6125A6B-9E0C-3D46-15DE-2B8F4EE6006D}"/>
          </ac:spMkLst>
        </pc:spChg>
        <pc:spChg chg="add">
          <ac:chgData name="Bonnie Gonzalez" userId="63362bf5686dbc01" providerId="LiveId" clId="{80C4FDDD-E230-4F1A-B958-112A2DD5C7DD}" dt="2024-09-10T21:47:26.495" v="4780" actId="26606"/>
          <ac:spMkLst>
            <pc:docMk/>
            <pc:sldMk cId="3673027563" sldId="265"/>
            <ac:spMk id="9" creationId="{1A466FCC-26A6-AD0C-513D-472AAABEC282}"/>
          </ac:spMkLst>
        </pc:spChg>
        <pc:graphicFrameChg chg="add">
          <ac:chgData name="Bonnie Gonzalez" userId="63362bf5686dbc01" providerId="LiveId" clId="{80C4FDDD-E230-4F1A-B958-112A2DD5C7DD}" dt="2024-09-10T21:47:26.495" v="4780" actId="26606"/>
          <ac:graphicFrameMkLst>
            <pc:docMk/>
            <pc:sldMk cId="3673027563" sldId="265"/>
            <ac:graphicFrameMk id="5" creationId="{77E4E0E0-6530-3C95-2E37-282DE23E8C13}"/>
          </ac:graphicFrameMkLst>
        </pc:graphicFrameChg>
      </pc:sldChg>
      <pc:sldChg chg="addSp delSp modSp new mod setBg modClrScheme chgLayout">
        <pc:chgData name="Bonnie Gonzalez" userId="63362bf5686dbc01" providerId="LiveId" clId="{80C4FDDD-E230-4F1A-B958-112A2DD5C7DD}" dt="2024-09-10T21:57:21.248" v="5660" actId="20577"/>
        <pc:sldMkLst>
          <pc:docMk/>
          <pc:sldMk cId="83794787" sldId="266"/>
        </pc:sldMkLst>
        <pc:spChg chg="del mod ord">
          <ac:chgData name="Bonnie Gonzalez" userId="63362bf5686dbc01" providerId="LiveId" clId="{80C4FDDD-E230-4F1A-B958-112A2DD5C7DD}" dt="2024-09-10T21:48:56.253" v="4801" actId="700"/>
          <ac:spMkLst>
            <pc:docMk/>
            <pc:sldMk cId="83794787" sldId="266"/>
            <ac:spMk id="2" creationId="{521AB7CC-E5AE-EAD1-52FC-525AD66E68F2}"/>
          </ac:spMkLst>
        </pc:spChg>
        <pc:spChg chg="del mod ord">
          <ac:chgData name="Bonnie Gonzalez" userId="63362bf5686dbc01" providerId="LiveId" clId="{80C4FDDD-E230-4F1A-B958-112A2DD5C7DD}" dt="2024-09-10T21:48:56.253" v="4801" actId="700"/>
          <ac:spMkLst>
            <pc:docMk/>
            <pc:sldMk cId="83794787" sldId="266"/>
            <ac:spMk id="3" creationId="{3CFBF92D-DC7E-FBEF-9CAB-6F24DB4B414C}"/>
          </ac:spMkLst>
        </pc:spChg>
        <pc:spChg chg="del">
          <ac:chgData name="Bonnie Gonzalez" userId="63362bf5686dbc01" providerId="LiveId" clId="{80C4FDDD-E230-4F1A-B958-112A2DD5C7DD}" dt="2024-09-10T21:48:56.253" v="4801" actId="700"/>
          <ac:spMkLst>
            <pc:docMk/>
            <pc:sldMk cId="83794787" sldId="266"/>
            <ac:spMk id="4" creationId="{AEB4F93C-D16C-9EB1-0A9D-195AA23A04A4}"/>
          </ac:spMkLst>
        </pc:spChg>
        <pc:spChg chg="add mod ord">
          <ac:chgData name="Bonnie Gonzalez" userId="63362bf5686dbc01" providerId="LiveId" clId="{80C4FDDD-E230-4F1A-B958-112A2DD5C7DD}" dt="2024-09-10T21:54:26.120" v="5655" actId="26606"/>
          <ac:spMkLst>
            <pc:docMk/>
            <pc:sldMk cId="83794787" sldId="266"/>
            <ac:spMk id="5" creationId="{3482C922-DD88-9560-12D7-11E8A8D826D0}"/>
          </ac:spMkLst>
        </pc:spChg>
        <pc:spChg chg="add del mod ord">
          <ac:chgData name="Bonnie Gonzalez" userId="63362bf5686dbc01" providerId="LiveId" clId="{80C4FDDD-E230-4F1A-B958-112A2DD5C7DD}" dt="2024-09-10T21:54:26.120" v="5655" actId="26606"/>
          <ac:spMkLst>
            <pc:docMk/>
            <pc:sldMk cId="83794787" sldId="266"/>
            <ac:spMk id="6" creationId="{435A4D94-B32D-7A95-9919-EAE14DB680A3}"/>
          </ac:spMkLst>
        </pc:spChg>
        <pc:spChg chg="add del">
          <ac:chgData name="Bonnie Gonzalez" userId="63362bf5686dbc01" providerId="LiveId" clId="{80C4FDDD-E230-4F1A-B958-112A2DD5C7DD}" dt="2024-09-10T21:54:20.216" v="5652" actId="26606"/>
          <ac:spMkLst>
            <pc:docMk/>
            <pc:sldMk cId="83794787" sldId="266"/>
            <ac:spMk id="12" creationId="{353CF00F-82D0-0DBA-75D5-1D01B4526C68}"/>
          </ac:spMkLst>
        </pc:spChg>
        <pc:spChg chg="add del">
          <ac:chgData name="Bonnie Gonzalez" userId="63362bf5686dbc01" providerId="LiveId" clId="{80C4FDDD-E230-4F1A-B958-112A2DD5C7DD}" dt="2024-09-10T21:54:26.088" v="5654" actId="26606"/>
          <ac:spMkLst>
            <pc:docMk/>
            <pc:sldMk cId="83794787" sldId="266"/>
            <ac:spMk id="14" creationId="{353CF00F-82D0-0DBA-75D5-1D01B4526C68}"/>
          </ac:spMkLst>
        </pc:spChg>
        <pc:spChg chg="add">
          <ac:chgData name="Bonnie Gonzalez" userId="63362bf5686dbc01" providerId="LiveId" clId="{80C4FDDD-E230-4F1A-B958-112A2DD5C7DD}" dt="2024-09-10T21:54:26.120" v="5655" actId="26606"/>
          <ac:spMkLst>
            <pc:docMk/>
            <pc:sldMk cId="83794787" sldId="266"/>
            <ac:spMk id="17" creationId="{1A466FCC-26A6-AD0C-513D-472AAABEC282}"/>
          </ac:spMkLst>
        </pc:spChg>
        <pc:graphicFrameChg chg="add del">
          <ac:chgData name="Bonnie Gonzalez" userId="63362bf5686dbc01" providerId="LiveId" clId="{80C4FDDD-E230-4F1A-B958-112A2DD5C7DD}" dt="2024-09-10T21:54:20.216" v="5652" actId="26606"/>
          <ac:graphicFrameMkLst>
            <pc:docMk/>
            <pc:sldMk cId="83794787" sldId="266"/>
            <ac:graphicFrameMk id="8" creationId="{4234A8B9-44CA-BFD6-09FA-88131AF22BFF}"/>
          </ac:graphicFrameMkLst>
        </pc:graphicFrameChg>
        <pc:graphicFrameChg chg="add del">
          <ac:chgData name="Bonnie Gonzalez" userId="63362bf5686dbc01" providerId="LiveId" clId="{80C4FDDD-E230-4F1A-B958-112A2DD5C7DD}" dt="2024-09-10T21:54:26.088" v="5654" actId="26606"/>
          <ac:graphicFrameMkLst>
            <pc:docMk/>
            <pc:sldMk cId="83794787" sldId="266"/>
            <ac:graphicFrameMk id="15" creationId="{70852A8D-DE4C-D803-FBD7-CE28C809ED29}"/>
          </ac:graphicFrameMkLst>
        </pc:graphicFrameChg>
        <pc:graphicFrameChg chg="add mod">
          <ac:chgData name="Bonnie Gonzalez" userId="63362bf5686dbc01" providerId="LiveId" clId="{80C4FDDD-E230-4F1A-B958-112A2DD5C7DD}" dt="2024-09-10T21:57:21.248" v="5660" actId="20577"/>
          <ac:graphicFrameMkLst>
            <pc:docMk/>
            <pc:sldMk cId="83794787" sldId="266"/>
            <ac:graphicFrameMk id="18" creationId="{FE391ED0-A996-6416-3E4C-B5951C35E72F}"/>
          </ac:graphicFrameMkLst>
        </pc:graphicFrameChg>
      </pc:sldChg>
      <pc:sldMasterChg chg="add del addSldLayout delSldLayout">
        <pc:chgData name="Bonnie Gonzalez" userId="63362bf5686dbc01" providerId="LiveId" clId="{80C4FDDD-E230-4F1A-B958-112A2DD5C7DD}" dt="2024-09-05T17:48:10.871" v="26" actId="26606"/>
        <pc:sldMasterMkLst>
          <pc:docMk/>
          <pc:sldMasterMk cId="830421135" sldId="2147483648"/>
        </pc:sldMasterMkLst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3260554012" sldId="2147483649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2343866804" sldId="2147483650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1142578938" sldId="2147483651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429035980" sldId="2147483652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1163440618" sldId="2147483653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813601382" sldId="2147483654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2625426887" sldId="2147483655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3114325354" sldId="2147483656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156402189" sldId="2147483657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411027016" sldId="2147483658"/>
          </pc:sldLayoutMkLst>
        </pc:sldLayoutChg>
        <pc:sldLayoutChg chg="add del">
          <pc:chgData name="Bonnie Gonzalez" userId="63362bf5686dbc01" providerId="LiveId" clId="{80C4FDDD-E230-4F1A-B958-112A2DD5C7DD}" dt="2024-09-05T17:48:10.871" v="26" actId="26606"/>
          <pc:sldLayoutMkLst>
            <pc:docMk/>
            <pc:sldMasterMk cId="830421135" sldId="2147483648"/>
            <pc:sldLayoutMk cId="3157151628" sldId="2147483659"/>
          </pc:sldLayoutMkLst>
        </pc:sldLayoutChg>
      </pc:sldMasterChg>
      <pc:sldMasterChg chg="add del replId addSldLayout delSldLayout">
        <pc:chgData name="Bonnie Gonzalez" userId="63362bf5686dbc01" providerId="LiveId" clId="{80C4FDDD-E230-4F1A-B958-112A2DD5C7DD}" dt="2024-09-05T17:47:58.591" v="21" actId="26606"/>
        <pc:sldMasterMkLst>
          <pc:docMk/>
          <pc:sldMasterMk cId="901507421" sldId="2147483660"/>
        </pc:sldMasterMkLst>
        <pc:sldLayoutChg chg="add del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3670358541" sldId="2147483661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392508527" sldId="2147483662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2588957891" sldId="2147483663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354139877" sldId="2147483664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3722444405" sldId="2147483665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258093314" sldId="2147483666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2154755715" sldId="2147483667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1842160625" sldId="2147483668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1646146254" sldId="2147483669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788514960" sldId="2147483670"/>
          </pc:sldLayoutMkLst>
        </pc:sldLayoutChg>
        <pc:sldLayoutChg chg="add del replId">
          <pc:chgData name="Bonnie Gonzalez" userId="63362bf5686dbc01" providerId="LiveId" clId="{80C4FDDD-E230-4F1A-B958-112A2DD5C7DD}" dt="2024-09-05T17:47:58.591" v="21" actId="26606"/>
          <pc:sldLayoutMkLst>
            <pc:docMk/>
            <pc:sldMasterMk cId="901507421" sldId="2147483660"/>
            <pc:sldLayoutMk cId="4269705309" sldId="2147483671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50:02.440" v="109" actId="26606"/>
        <pc:sldMasterMkLst>
          <pc:docMk/>
          <pc:sldMasterMk cId="446884596" sldId="2147483673"/>
        </pc:sldMasterMkLst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514038031" sldId="2147483662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774002549" sldId="2147483663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1419337551" sldId="2147483664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3531367641" sldId="2147483665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950758588" sldId="2147483666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835994113" sldId="2147483667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2606256296" sldId="2147483668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1871019959" sldId="2147483669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414327629" sldId="2147483670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1346644438" sldId="2147483671"/>
          </pc:sldLayoutMkLst>
        </pc:sldLayoutChg>
        <pc:sldLayoutChg chg="add del">
          <pc:chgData name="Bonnie Gonzalez" userId="63362bf5686dbc01" providerId="LiveId" clId="{80C4FDDD-E230-4F1A-B958-112A2DD5C7DD}" dt="2024-09-05T17:50:02.440" v="109" actId="26606"/>
          <pc:sldLayoutMkLst>
            <pc:docMk/>
            <pc:sldMasterMk cId="446884596" sldId="2147483673"/>
            <pc:sldLayoutMk cId="4283618807" sldId="2147483672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49:45.695" v="102" actId="26606"/>
        <pc:sldMasterMkLst>
          <pc:docMk/>
          <pc:sldMasterMk cId="2980643637" sldId="2147483674"/>
        </pc:sldMasterMkLst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1279425284" sldId="2147483675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735986758" sldId="2147483676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2997845773" sldId="2147483677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3222132909" sldId="2147483678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2406383505" sldId="2147483679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4038646203" sldId="2147483680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3122241641" sldId="2147483681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3140866816" sldId="2147483682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870075314" sldId="2147483683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709810932" sldId="2147483684"/>
          </pc:sldLayoutMkLst>
        </pc:sldLayoutChg>
        <pc:sldLayoutChg chg="add del">
          <pc:chgData name="Bonnie Gonzalez" userId="63362bf5686dbc01" providerId="LiveId" clId="{80C4FDDD-E230-4F1A-B958-112A2DD5C7DD}" dt="2024-09-05T17:49:45.695" v="102" actId="26606"/>
          <pc:sldLayoutMkLst>
            <pc:docMk/>
            <pc:sldMasterMk cId="2980643637" sldId="2147483674"/>
            <pc:sldLayoutMk cId="2351739748" sldId="2147483685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49:59.398" v="106" actId="26606"/>
        <pc:sldMasterMkLst>
          <pc:docMk/>
          <pc:sldMasterMk cId="2961435698" sldId="2147483697"/>
        </pc:sldMasterMkLst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1523286833" sldId="2147483686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1220719998" sldId="2147483687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2353594626" sldId="2147483688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2631413777" sldId="2147483689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2155499566" sldId="2147483690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3839003767" sldId="2147483691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611015343" sldId="2147483692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4045287613" sldId="2147483693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740525653" sldId="2147483694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2427821767" sldId="2147483695"/>
          </pc:sldLayoutMkLst>
        </pc:sldLayoutChg>
        <pc:sldLayoutChg chg="add del">
          <pc:chgData name="Bonnie Gonzalez" userId="63362bf5686dbc01" providerId="LiveId" clId="{80C4FDDD-E230-4F1A-B958-112A2DD5C7DD}" dt="2024-09-05T17:49:59.398" v="106" actId="26606"/>
          <pc:sldLayoutMkLst>
            <pc:docMk/>
            <pc:sldMasterMk cId="2961435698" sldId="2147483697"/>
            <pc:sldLayoutMk cId="587828976" sldId="2147483696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48:01.817" v="23" actId="26606"/>
        <pc:sldMasterMkLst>
          <pc:docMk/>
          <pc:sldMasterMk cId="2283026463" sldId="2147483699"/>
        </pc:sldMasterMkLst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78101734" sldId="2147483688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4180980941" sldId="2147483689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2343596450" sldId="2147483690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2728123547" sldId="2147483691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666551963" sldId="2147483692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3358075905" sldId="2147483693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902341250" sldId="2147483694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3915107615" sldId="2147483695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1984433907" sldId="2147483696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2939451860" sldId="2147483697"/>
          </pc:sldLayoutMkLst>
        </pc:sldLayoutChg>
        <pc:sldLayoutChg chg="add del">
          <pc:chgData name="Bonnie Gonzalez" userId="63362bf5686dbc01" providerId="LiveId" clId="{80C4FDDD-E230-4F1A-B958-112A2DD5C7DD}" dt="2024-09-05T17:48:01.817" v="23" actId="26606"/>
          <pc:sldLayoutMkLst>
            <pc:docMk/>
            <pc:sldMasterMk cId="2283026463" sldId="2147483699"/>
            <pc:sldLayoutMk cId="3570348894" sldId="2147483698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49:48.569" v="104" actId="26606"/>
        <pc:sldMasterMkLst>
          <pc:docMk/>
          <pc:sldMasterMk cId="655518457" sldId="2147483710"/>
        </pc:sldMasterMkLst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1678998057" sldId="2147483699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3450391414" sldId="2147483700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3710827723" sldId="2147483701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1403618880" sldId="2147483702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670560346" sldId="2147483703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2727242133" sldId="2147483704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1817791307" sldId="2147483705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3815021511" sldId="2147483706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3942330741" sldId="2147483707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3739510547" sldId="2147483708"/>
          </pc:sldLayoutMkLst>
        </pc:sldLayoutChg>
        <pc:sldLayoutChg chg="add del">
          <pc:chgData name="Bonnie Gonzalez" userId="63362bf5686dbc01" providerId="LiveId" clId="{80C4FDDD-E230-4F1A-B958-112A2DD5C7DD}" dt="2024-09-05T17:49:48.569" v="104" actId="26606"/>
          <pc:sldLayoutMkLst>
            <pc:docMk/>
            <pc:sldMasterMk cId="655518457" sldId="2147483710"/>
            <pc:sldLayoutMk cId="2846021732" sldId="2147483709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48:10.836" v="25" actId="26606"/>
        <pc:sldMasterMkLst>
          <pc:docMk/>
          <pc:sldMasterMk cId="3352004804" sldId="2147483713"/>
        </pc:sldMasterMkLst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1211246279" sldId="2147483701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1143399297" sldId="2147483702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3961390699" sldId="2147483703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715910581" sldId="2147483704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3219463184" sldId="2147483705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947772352" sldId="2147483706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1668579769" sldId="2147483707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511194821" sldId="2147483708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3082089327" sldId="2147483709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3701715842" sldId="2147483710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939983832" sldId="2147483711"/>
          </pc:sldLayoutMkLst>
        </pc:sldLayoutChg>
        <pc:sldLayoutChg chg="add del">
          <pc:chgData name="Bonnie Gonzalez" userId="63362bf5686dbc01" providerId="LiveId" clId="{80C4FDDD-E230-4F1A-B958-112A2DD5C7DD}" dt="2024-09-05T17:48:10.836" v="25" actId="26606"/>
          <pc:sldLayoutMkLst>
            <pc:docMk/>
            <pc:sldMasterMk cId="3352004804" sldId="2147483713"/>
            <pc:sldLayoutMk cId="3954420002" sldId="2147483712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55:35.026" v="216" actId="26606"/>
        <pc:sldMasterMkLst>
          <pc:docMk/>
          <pc:sldMasterMk cId="4138497403" sldId="2147483749"/>
        </pc:sldMasterMkLst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3552306967" sldId="2147483738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640647984" sldId="2147483739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1961883020" sldId="2147483740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4196749454" sldId="2147483741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1931846420" sldId="2147483742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1037493761" sldId="2147483743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2577359371" sldId="2147483744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4141790967" sldId="2147483745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957216147" sldId="2147483746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527508724" sldId="2147483747"/>
          </pc:sldLayoutMkLst>
        </pc:sldLayoutChg>
        <pc:sldLayoutChg chg="add del">
          <pc:chgData name="Bonnie Gonzalez" userId="63362bf5686dbc01" providerId="LiveId" clId="{80C4FDDD-E230-4F1A-B958-112A2DD5C7DD}" dt="2024-09-05T17:55:35.026" v="216" actId="26606"/>
          <pc:sldLayoutMkLst>
            <pc:docMk/>
            <pc:sldMasterMk cId="4138497403" sldId="2147483749"/>
            <pc:sldLayoutMk cId="860524884" sldId="2147483748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50:02.393" v="108" actId="26606"/>
        <pc:sldMasterMkLst>
          <pc:docMk/>
          <pc:sldMasterMk cId="4144528609" sldId="2147483762"/>
        </pc:sldMasterMkLst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1966139171" sldId="2147483751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772272746" sldId="2147483752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857185293" sldId="2147483753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1689422406" sldId="2147483754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1416443504" sldId="2147483755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1367556047" sldId="2147483756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4190133643" sldId="2147483757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2383559593" sldId="2147483758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212765261" sldId="2147483759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1541491147" sldId="2147483760"/>
          </pc:sldLayoutMkLst>
        </pc:sldLayoutChg>
        <pc:sldLayoutChg chg="add del">
          <pc:chgData name="Bonnie Gonzalez" userId="63362bf5686dbc01" providerId="LiveId" clId="{80C4FDDD-E230-4F1A-B958-112A2DD5C7DD}" dt="2024-09-05T17:50:02.393" v="108" actId="26606"/>
          <pc:sldLayoutMkLst>
            <pc:docMk/>
            <pc:sldMasterMk cId="4144528609" sldId="2147483762"/>
            <pc:sldLayoutMk cId="1917625394" sldId="2147483761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56:08.076" v="220" actId="26606"/>
        <pc:sldMasterMkLst>
          <pc:docMk/>
          <pc:sldMasterMk cId="2779199538" sldId="2147483773"/>
        </pc:sldMasterMkLst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2435281077" sldId="2147483762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2943188877" sldId="2147483763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1314218707" sldId="2147483764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3637404762" sldId="2147483765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2207840850" sldId="2147483766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2210747198" sldId="2147483767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514367385" sldId="2147483768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2787979416" sldId="2147483769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3484803875" sldId="2147483770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1430320376" sldId="2147483771"/>
          </pc:sldLayoutMkLst>
        </pc:sldLayoutChg>
        <pc:sldLayoutChg chg="add del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2779199538" sldId="2147483773"/>
            <pc:sldLayoutMk cId="1396150140" sldId="2147483772"/>
          </pc:sldLayoutMkLst>
        </pc:sldLayoutChg>
      </pc:sldMasterChg>
      <pc:sldMasterChg chg="add del addSldLayout delSldLayout">
        <pc:chgData name="Bonnie Gonzalez" userId="63362bf5686dbc01" providerId="LiveId" clId="{80C4FDDD-E230-4F1A-B958-112A2DD5C7DD}" dt="2024-09-05T17:55:34.994" v="215" actId="26606"/>
        <pc:sldMasterMkLst>
          <pc:docMk/>
          <pc:sldMasterMk cId="604829508" sldId="2147483786"/>
        </pc:sldMasterMkLst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3693221948" sldId="2147483775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1197093158" sldId="2147483776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2868041529" sldId="2147483777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4123258260" sldId="2147483778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1550947426" sldId="2147483779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152034181" sldId="2147483780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2170219857" sldId="2147483781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725351495" sldId="2147483782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3361619229" sldId="2147483783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2883622445" sldId="2147483784"/>
          </pc:sldLayoutMkLst>
        </pc:sldLayoutChg>
        <pc:sldLayoutChg chg="add del">
          <pc:chgData name="Bonnie Gonzalez" userId="63362bf5686dbc01" providerId="LiveId" clId="{80C4FDDD-E230-4F1A-B958-112A2DD5C7DD}" dt="2024-09-05T17:55:34.994" v="215" actId="26606"/>
          <pc:sldLayoutMkLst>
            <pc:docMk/>
            <pc:sldMasterMk cId="604829508" sldId="2147483786"/>
            <pc:sldLayoutMk cId="2825509298" sldId="2147483785"/>
          </pc:sldLayoutMkLst>
        </pc:sldLayoutChg>
      </pc:sldMasterChg>
      <pc:sldMasterChg chg="add addSldLayout">
        <pc:chgData name="Bonnie Gonzalez" userId="63362bf5686dbc01" providerId="LiveId" clId="{80C4FDDD-E230-4F1A-B958-112A2DD5C7DD}" dt="2024-09-05T17:56:08.076" v="220" actId="26606"/>
        <pc:sldMasterMkLst>
          <pc:docMk/>
          <pc:sldMasterMk cId="543436622" sldId="2147483797"/>
        </pc:sldMasterMkLst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169973354" sldId="2147483786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1972612597" sldId="2147483787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3243611465" sldId="2147483788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880947798" sldId="2147483789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2544381942" sldId="2147483790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195947524" sldId="2147483791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1844937732" sldId="2147483792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171050592" sldId="2147483793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1828269535" sldId="2147483794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3666447207" sldId="2147483795"/>
          </pc:sldLayoutMkLst>
        </pc:sldLayoutChg>
        <pc:sldLayoutChg chg="add">
          <pc:chgData name="Bonnie Gonzalez" userId="63362bf5686dbc01" providerId="LiveId" clId="{80C4FDDD-E230-4F1A-B958-112A2DD5C7DD}" dt="2024-09-05T17:56:08.076" v="220" actId="26606"/>
          <pc:sldLayoutMkLst>
            <pc:docMk/>
            <pc:sldMasterMk cId="543436622" sldId="2147483797"/>
            <pc:sldLayoutMk cId="3119831016" sldId="2147483796"/>
          </pc:sldLayoutMkLst>
        </pc:sldLayoutChg>
      </pc:sldMasterChg>
    </pc:docChg>
  </pc:docChgLst>
  <pc:docChgLst>
    <pc:chgData name="Bonnie Gonzalez" userId="63362bf5686dbc01" providerId="LiveId" clId="{15D2979A-F61F-42F5-A6A9-B8F7A9E21683}"/>
    <pc:docChg chg="custSel addSld modSld sldOrd">
      <pc:chgData name="Bonnie Gonzalez" userId="63362bf5686dbc01" providerId="LiveId" clId="{15D2979A-F61F-42F5-A6A9-B8F7A9E21683}" dt="2024-11-12T23:40:22.260" v="506" actId="20577"/>
      <pc:docMkLst>
        <pc:docMk/>
      </pc:docMkLst>
      <pc:sldChg chg="modSp modAnim">
        <pc:chgData name="Bonnie Gonzalez" userId="63362bf5686dbc01" providerId="LiveId" clId="{15D2979A-F61F-42F5-A6A9-B8F7A9E21683}" dt="2024-11-11T18:00:37.759" v="0" actId="20577"/>
        <pc:sldMkLst>
          <pc:docMk/>
          <pc:sldMk cId="3244328753" sldId="256"/>
        </pc:sldMkLst>
        <pc:spChg chg="mod">
          <ac:chgData name="Bonnie Gonzalez" userId="63362bf5686dbc01" providerId="LiveId" clId="{15D2979A-F61F-42F5-A6A9-B8F7A9E21683}" dt="2024-11-11T18:00:37.759" v="0" actId="20577"/>
          <ac:spMkLst>
            <pc:docMk/>
            <pc:sldMk cId="3244328753" sldId="256"/>
            <ac:spMk id="3" creationId="{0DE9E46C-3C8C-5241-58BC-DCE20E52D29C}"/>
          </ac:spMkLst>
        </pc:spChg>
      </pc:sldChg>
      <pc:sldChg chg="ord">
        <pc:chgData name="Bonnie Gonzalez" userId="63362bf5686dbc01" providerId="LiveId" clId="{15D2979A-F61F-42F5-A6A9-B8F7A9E21683}" dt="2024-11-12T23:30:42.357" v="481"/>
        <pc:sldMkLst>
          <pc:docMk/>
          <pc:sldMk cId="3673027563" sldId="265"/>
        </pc:sldMkLst>
      </pc:sldChg>
      <pc:sldChg chg="modSp">
        <pc:chgData name="Bonnie Gonzalez" userId="63362bf5686dbc01" providerId="LiveId" clId="{15D2979A-F61F-42F5-A6A9-B8F7A9E21683}" dt="2024-11-12T23:40:22.260" v="506" actId="20577"/>
        <pc:sldMkLst>
          <pc:docMk/>
          <pc:sldMk cId="83794787" sldId="266"/>
        </pc:sldMkLst>
        <pc:graphicFrameChg chg="mod">
          <ac:chgData name="Bonnie Gonzalez" userId="63362bf5686dbc01" providerId="LiveId" clId="{15D2979A-F61F-42F5-A6A9-B8F7A9E21683}" dt="2024-11-12T23:40:22.260" v="506" actId="20577"/>
          <ac:graphicFrameMkLst>
            <pc:docMk/>
            <pc:sldMk cId="83794787" sldId="266"/>
            <ac:graphicFrameMk id="18" creationId="{FE391ED0-A996-6416-3E4C-B5951C35E72F}"/>
          </ac:graphicFrameMkLst>
        </pc:graphicFrameChg>
      </pc:sldChg>
      <pc:sldChg chg="addSp delSp modSp new mod setBg">
        <pc:chgData name="Bonnie Gonzalez" userId="63362bf5686dbc01" providerId="LiveId" clId="{15D2979A-F61F-42F5-A6A9-B8F7A9E21683}" dt="2024-11-11T18:09:22.363" v="309" actId="26606"/>
        <pc:sldMkLst>
          <pc:docMk/>
          <pc:sldMk cId="1367359215" sldId="267"/>
        </pc:sldMkLst>
        <pc:spChg chg="mod">
          <ac:chgData name="Bonnie Gonzalez" userId="63362bf5686dbc01" providerId="LiveId" clId="{15D2979A-F61F-42F5-A6A9-B8F7A9E21683}" dt="2024-11-11T18:09:22.363" v="309" actId="26606"/>
          <ac:spMkLst>
            <pc:docMk/>
            <pc:sldMk cId="1367359215" sldId="267"/>
            <ac:spMk id="2" creationId="{0FDE18E0-1698-854B-2933-A426790A6CFA}"/>
          </ac:spMkLst>
        </pc:spChg>
        <pc:spChg chg="del mod">
          <ac:chgData name="Bonnie Gonzalez" userId="63362bf5686dbc01" providerId="LiveId" clId="{15D2979A-F61F-42F5-A6A9-B8F7A9E21683}" dt="2024-11-11T18:09:22.363" v="309" actId="26606"/>
          <ac:spMkLst>
            <pc:docMk/>
            <pc:sldMk cId="1367359215" sldId="267"/>
            <ac:spMk id="3" creationId="{C710D7FE-4B61-AF92-B704-0C4A9D6E801C}"/>
          </ac:spMkLst>
        </pc:spChg>
        <pc:spChg chg="add">
          <ac:chgData name="Bonnie Gonzalez" userId="63362bf5686dbc01" providerId="LiveId" clId="{15D2979A-F61F-42F5-A6A9-B8F7A9E21683}" dt="2024-11-11T18:09:22.363" v="309" actId="26606"/>
          <ac:spMkLst>
            <pc:docMk/>
            <pc:sldMk cId="1367359215" sldId="267"/>
            <ac:spMk id="9" creationId="{715B9334-3E03-4CA7-3616-4D3C9DC2C7DE}"/>
          </ac:spMkLst>
        </pc:spChg>
        <pc:graphicFrameChg chg="add">
          <ac:chgData name="Bonnie Gonzalez" userId="63362bf5686dbc01" providerId="LiveId" clId="{15D2979A-F61F-42F5-A6A9-B8F7A9E21683}" dt="2024-11-11T18:09:22.363" v="309" actId="26606"/>
          <ac:graphicFrameMkLst>
            <pc:docMk/>
            <pc:sldMk cId="1367359215" sldId="267"/>
            <ac:graphicFrameMk id="5" creationId="{57C17DBB-B5CB-1340-62EB-A548D0C0F059}"/>
          </ac:graphicFrameMkLst>
        </pc:graphicFrameChg>
      </pc:sldChg>
      <pc:sldChg chg="addSp delSp modSp new mod setBg">
        <pc:chgData name="Bonnie Gonzalez" userId="63362bf5686dbc01" providerId="LiveId" clId="{15D2979A-F61F-42F5-A6A9-B8F7A9E21683}" dt="2024-11-11T18:11:52.285" v="479" actId="26606"/>
        <pc:sldMkLst>
          <pc:docMk/>
          <pc:sldMk cId="491019476" sldId="268"/>
        </pc:sldMkLst>
        <pc:spChg chg="mod">
          <ac:chgData name="Bonnie Gonzalez" userId="63362bf5686dbc01" providerId="LiveId" clId="{15D2979A-F61F-42F5-A6A9-B8F7A9E21683}" dt="2024-11-11T18:11:52.285" v="479" actId="26606"/>
          <ac:spMkLst>
            <pc:docMk/>
            <pc:sldMk cId="491019476" sldId="268"/>
            <ac:spMk id="2" creationId="{8FAE8E09-B509-AF47-1A23-657BD2C4C08D}"/>
          </ac:spMkLst>
        </pc:spChg>
        <pc:spChg chg="del mod">
          <ac:chgData name="Bonnie Gonzalez" userId="63362bf5686dbc01" providerId="LiveId" clId="{15D2979A-F61F-42F5-A6A9-B8F7A9E21683}" dt="2024-11-11T18:11:52.285" v="479" actId="26606"/>
          <ac:spMkLst>
            <pc:docMk/>
            <pc:sldMk cId="491019476" sldId="268"/>
            <ac:spMk id="3" creationId="{6D8F17E2-2638-FCCF-140D-F5A9535FEE31}"/>
          </ac:spMkLst>
        </pc:spChg>
        <pc:spChg chg="add">
          <ac:chgData name="Bonnie Gonzalez" userId="63362bf5686dbc01" providerId="LiveId" clId="{15D2979A-F61F-42F5-A6A9-B8F7A9E21683}" dt="2024-11-11T18:11:52.285" v="479" actId="26606"/>
          <ac:spMkLst>
            <pc:docMk/>
            <pc:sldMk cId="491019476" sldId="268"/>
            <ac:spMk id="9" creationId="{01A22726-DA03-BCB0-F12E-98258FB7E5C0}"/>
          </ac:spMkLst>
        </pc:spChg>
        <pc:graphicFrameChg chg="add">
          <ac:chgData name="Bonnie Gonzalez" userId="63362bf5686dbc01" providerId="LiveId" clId="{15D2979A-F61F-42F5-A6A9-B8F7A9E21683}" dt="2024-11-11T18:11:52.285" v="479" actId="26606"/>
          <ac:graphicFrameMkLst>
            <pc:docMk/>
            <pc:sldMk cId="491019476" sldId="268"/>
            <ac:graphicFrameMk id="5" creationId="{91B53E16-D567-4861-A1DD-371B1E137929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CD137D-4A25-486E-82F3-FD2A37831B2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EF6F8C2-9E29-4A86-A111-358E921E3CA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Statistics  </a:t>
          </a:r>
        </a:p>
      </dgm:t>
    </dgm:pt>
    <dgm:pt modelId="{15CE1C83-D726-4D36-8D58-0769FA03C332}" type="parTrans" cxnId="{BAC7470B-AFAB-48B9-B081-E71A66028E29}">
      <dgm:prSet/>
      <dgm:spPr/>
      <dgm:t>
        <a:bodyPr/>
        <a:lstStyle/>
        <a:p>
          <a:endParaRPr lang="en-US"/>
        </a:p>
      </dgm:t>
    </dgm:pt>
    <dgm:pt modelId="{D69E9F98-4001-4320-8B48-D306FFF891EA}" type="sibTrans" cxnId="{BAC7470B-AFAB-48B9-B081-E71A66028E29}">
      <dgm:prSet/>
      <dgm:spPr/>
      <dgm:t>
        <a:bodyPr/>
        <a:lstStyle/>
        <a:p>
          <a:endParaRPr lang="en-US"/>
        </a:p>
      </dgm:t>
    </dgm:pt>
    <dgm:pt modelId="{C64A19BA-DAED-4A77-8A1A-F0C6F2C1982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11.6%  in 2012; </a:t>
          </a:r>
        </a:p>
      </dgm:t>
    </dgm:pt>
    <dgm:pt modelId="{C1472E6A-833A-4D59-B925-08FCE01CCCD0}" type="parTrans" cxnId="{D3D419B2-BBD1-4942-A52A-E056D220E566}">
      <dgm:prSet/>
      <dgm:spPr/>
      <dgm:t>
        <a:bodyPr/>
        <a:lstStyle/>
        <a:p>
          <a:endParaRPr lang="en-US"/>
        </a:p>
      </dgm:t>
    </dgm:pt>
    <dgm:pt modelId="{60BDD065-BAF4-41AE-8DD5-3A19A79046DC}" type="sibTrans" cxnId="{D3D419B2-BBD1-4942-A52A-E056D220E566}">
      <dgm:prSet/>
      <dgm:spPr/>
      <dgm:t>
        <a:bodyPr/>
        <a:lstStyle/>
        <a:p>
          <a:endParaRPr lang="en-US"/>
        </a:p>
      </dgm:t>
    </dgm:pt>
    <dgm:pt modelId="{D0720A0E-14AE-447F-AC7B-162C231CAD3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21.5% in 2022</a:t>
          </a:r>
        </a:p>
      </dgm:t>
    </dgm:pt>
    <dgm:pt modelId="{06EC51E0-2129-4C3B-AAAB-CD5B8DA18AFE}" type="parTrans" cxnId="{8435E310-E4AD-4E50-A8CE-003AA6D264BE}">
      <dgm:prSet/>
      <dgm:spPr/>
      <dgm:t>
        <a:bodyPr/>
        <a:lstStyle/>
        <a:p>
          <a:endParaRPr lang="en-US"/>
        </a:p>
      </dgm:t>
    </dgm:pt>
    <dgm:pt modelId="{BF3D8893-C233-468E-BCB2-A4F47706DF61}" type="sibTrans" cxnId="{8435E310-E4AD-4E50-A8CE-003AA6D264BE}">
      <dgm:prSet/>
      <dgm:spPr/>
      <dgm:t>
        <a:bodyPr/>
        <a:lstStyle/>
        <a:p>
          <a:endParaRPr lang="en-US"/>
        </a:p>
      </dgm:t>
    </dgm:pt>
    <dgm:pt modelId="{726D804E-C597-4E8F-9132-DC48E86700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Possible Reasons – </a:t>
          </a:r>
        </a:p>
      </dgm:t>
    </dgm:pt>
    <dgm:pt modelId="{4259E560-A530-4F2A-B7C4-381B3BDBF043}" type="parTrans" cxnId="{CD4C0128-4896-4D22-9F63-52A60BFAEF80}">
      <dgm:prSet/>
      <dgm:spPr/>
      <dgm:t>
        <a:bodyPr/>
        <a:lstStyle/>
        <a:p>
          <a:endParaRPr lang="en-US"/>
        </a:p>
      </dgm:t>
    </dgm:pt>
    <dgm:pt modelId="{53C35EAC-D8C6-4654-9694-00FB14F690F3}" type="sibTrans" cxnId="{CD4C0128-4896-4D22-9F63-52A60BFAEF80}">
      <dgm:prSet/>
      <dgm:spPr/>
      <dgm:t>
        <a:bodyPr/>
        <a:lstStyle/>
        <a:p>
          <a:endParaRPr lang="en-US"/>
        </a:p>
      </dgm:t>
    </dgm:pt>
    <dgm:pt modelId="{92E691A0-323C-4DCB-A2B6-1DDAC424E08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Are we better at recognizing anxiety or do we mislabel anxiety for other emotions??</a:t>
          </a:r>
        </a:p>
      </dgm:t>
    </dgm:pt>
    <dgm:pt modelId="{EE6195B5-E7BD-4546-A052-9E2315812FE7}" type="parTrans" cxnId="{4739126E-828B-4443-8737-5DD5B3E7F6B6}">
      <dgm:prSet/>
      <dgm:spPr/>
      <dgm:t>
        <a:bodyPr/>
        <a:lstStyle/>
        <a:p>
          <a:endParaRPr lang="en-US"/>
        </a:p>
      </dgm:t>
    </dgm:pt>
    <dgm:pt modelId="{5D0FBEA4-CF26-4F04-8A97-28C9D9C5EBA3}" type="sibTrans" cxnId="{4739126E-828B-4443-8737-5DD5B3E7F6B6}">
      <dgm:prSet/>
      <dgm:spPr/>
      <dgm:t>
        <a:bodyPr/>
        <a:lstStyle/>
        <a:p>
          <a:endParaRPr lang="en-US"/>
        </a:p>
      </dgm:t>
    </dgm:pt>
    <dgm:pt modelId="{943AB2DC-B9D5-4AAE-B283-9CCBC2EF287F}" type="pres">
      <dgm:prSet presAssocID="{9ECD137D-4A25-486E-82F3-FD2A37831B23}" presName="root" presStyleCnt="0">
        <dgm:presLayoutVars>
          <dgm:dir/>
          <dgm:resizeHandles val="exact"/>
        </dgm:presLayoutVars>
      </dgm:prSet>
      <dgm:spPr/>
    </dgm:pt>
    <dgm:pt modelId="{07C7621D-2D75-4A58-8A71-02A6EE69B969}" type="pres">
      <dgm:prSet presAssocID="{2EF6F8C2-9E29-4A86-A111-358E921E3CA9}" presName="compNode" presStyleCnt="0"/>
      <dgm:spPr/>
    </dgm:pt>
    <dgm:pt modelId="{0EED5B85-A980-4F3E-AC32-FA1A02801C0B}" type="pres">
      <dgm:prSet presAssocID="{2EF6F8C2-9E29-4A86-A111-358E921E3CA9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9AE3693D-92E8-4010-8573-DD89AAA2143E}" type="pres">
      <dgm:prSet presAssocID="{2EF6F8C2-9E29-4A86-A111-358E921E3CA9}" presName="spaceRect" presStyleCnt="0"/>
      <dgm:spPr/>
    </dgm:pt>
    <dgm:pt modelId="{9FDBA74B-F260-42AE-9347-4B8A61FEDF8A}" type="pres">
      <dgm:prSet presAssocID="{2EF6F8C2-9E29-4A86-A111-358E921E3CA9}" presName="textRect" presStyleLbl="revTx" presStyleIdx="0" presStyleCnt="5">
        <dgm:presLayoutVars>
          <dgm:chMax val="1"/>
          <dgm:chPref val="1"/>
        </dgm:presLayoutVars>
      </dgm:prSet>
      <dgm:spPr/>
    </dgm:pt>
    <dgm:pt modelId="{B00D768E-754A-445A-AF4F-908C533E7185}" type="pres">
      <dgm:prSet presAssocID="{D69E9F98-4001-4320-8B48-D306FFF891EA}" presName="sibTrans" presStyleCnt="0"/>
      <dgm:spPr/>
    </dgm:pt>
    <dgm:pt modelId="{41DE0479-47FF-4DDB-AFFE-6FD53F6D63EE}" type="pres">
      <dgm:prSet presAssocID="{C64A19BA-DAED-4A77-8A1A-F0C6F2C1982F}" presName="compNode" presStyleCnt="0"/>
      <dgm:spPr/>
    </dgm:pt>
    <dgm:pt modelId="{171640C8-5143-451B-A99B-EB5D9D848C63}" type="pres">
      <dgm:prSet presAssocID="{C64A19BA-DAED-4A77-8A1A-F0C6F2C1982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tical disc"/>
        </a:ext>
      </dgm:extLst>
    </dgm:pt>
    <dgm:pt modelId="{2C25D09E-3820-4E98-A2C9-12A9D3466137}" type="pres">
      <dgm:prSet presAssocID="{C64A19BA-DAED-4A77-8A1A-F0C6F2C1982F}" presName="spaceRect" presStyleCnt="0"/>
      <dgm:spPr/>
    </dgm:pt>
    <dgm:pt modelId="{A5E427C1-A83E-45CB-A80D-BF27298334EC}" type="pres">
      <dgm:prSet presAssocID="{C64A19BA-DAED-4A77-8A1A-F0C6F2C1982F}" presName="textRect" presStyleLbl="revTx" presStyleIdx="1" presStyleCnt="5">
        <dgm:presLayoutVars>
          <dgm:chMax val="1"/>
          <dgm:chPref val="1"/>
        </dgm:presLayoutVars>
      </dgm:prSet>
      <dgm:spPr/>
    </dgm:pt>
    <dgm:pt modelId="{00F048F1-AD34-4B97-8C21-553D82A0EEAF}" type="pres">
      <dgm:prSet presAssocID="{60BDD065-BAF4-41AE-8DD5-3A19A79046DC}" presName="sibTrans" presStyleCnt="0"/>
      <dgm:spPr/>
    </dgm:pt>
    <dgm:pt modelId="{6E9916BA-D362-4D6C-BAFE-C89BFFA4E975}" type="pres">
      <dgm:prSet presAssocID="{D0720A0E-14AE-447F-AC7B-162C231CAD36}" presName="compNode" presStyleCnt="0"/>
      <dgm:spPr/>
    </dgm:pt>
    <dgm:pt modelId="{D4948CF8-F180-4F63-8EF7-9AA290D8C8EE}" type="pres">
      <dgm:prSet presAssocID="{D0720A0E-14AE-447F-AC7B-162C231CAD36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recracker"/>
        </a:ext>
      </dgm:extLst>
    </dgm:pt>
    <dgm:pt modelId="{1AE3B6E5-862A-412E-83D5-47AB358E5132}" type="pres">
      <dgm:prSet presAssocID="{D0720A0E-14AE-447F-AC7B-162C231CAD36}" presName="spaceRect" presStyleCnt="0"/>
      <dgm:spPr/>
    </dgm:pt>
    <dgm:pt modelId="{6A619FD8-4A9C-472A-834F-0606F1075085}" type="pres">
      <dgm:prSet presAssocID="{D0720A0E-14AE-447F-AC7B-162C231CAD36}" presName="textRect" presStyleLbl="revTx" presStyleIdx="2" presStyleCnt="5">
        <dgm:presLayoutVars>
          <dgm:chMax val="1"/>
          <dgm:chPref val="1"/>
        </dgm:presLayoutVars>
      </dgm:prSet>
      <dgm:spPr/>
    </dgm:pt>
    <dgm:pt modelId="{30B73477-7E9A-4745-96B2-B7A623AC1A5C}" type="pres">
      <dgm:prSet presAssocID="{BF3D8893-C233-468E-BCB2-A4F47706DF61}" presName="sibTrans" presStyleCnt="0"/>
      <dgm:spPr/>
    </dgm:pt>
    <dgm:pt modelId="{A2D792A7-C5CA-4620-80AA-57E3FC3E927C}" type="pres">
      <dgm:prSet presAssocID="{726D804E-C597-4E8F-9132-DC48E8670067}" presName="compNode" presStyleCnt="0"/>
      <dgm:spPr/>
    </dgm:pt>
    <dgm:pt modelId="{919FB3D2-6CBB-469C-8575-1B439136FE53}" type="pres">
      <dgm:prSet presAssocID="{726D804E-C597-4E8F-9132-DC48E8670067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12BCF9DE-0F6A-447F-B6D5-4FD4B348BF07}" type="pres">
      <dgm:prSet presAssocID="{726D804E-C597-4E8F-9132-DC48E8670067}" presName="spaceRect" presStyleCnt="0"/>
      <dgm:spPr/>
    </dgm:pt>
    <dgm:pt modelId="{FCACF669-F8CE-4137-AA0A-6AD9B6B0BE73}" type="pres">
      <dgm:prSet presAssocID="{726D804E-C597-4E8F-9132-DC48E8670067}" presName="textRect" presStyleLbl="revTx" presStyleIdx="3" presStyleCnt="5">
        <dgm:presLayoutVars>
          <dgm:chMax val="1"/>
          <dgm:chPref val="1"/>
        </dgm:presLayoutVars>
      </dgm:prSet>
      <dgm:spPr/>
    </dgm:pt>
    <dgm:pt modelId="{1920CD60-B8BA-4824-B0B7-668F2254F225}" type="pres">
      <dgm:prSet presAssocID="{53C35EAC-D8C6-4654-9694-00FB14F690F3}" presName="sibTrans" presStyleCnt="0"/>
      <dgm:spPr/>
    </dgm:pt>
    <dgm:pt modelId="{DEEFE76E-D949-4984-8075-40DA8767D655}" type="pres">
      <dgm:prSet presAssocID="{92E691A0-323C-4DCB-A2B6-1DDAC424E08B}" presName="compNode" presStyleCnt="0"/>
      <dgm:spPr/>
    </dgm:pt>
    <dgm:pt modelId="{106D7FEE-419C-45F5-AF55-6A9474E664A3}" type="pres">
      <dgm:prSet presAssocID="{92E691A0-323C-4DCB-A2B6-1DDAC424E08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ried Face with Solid Fill"/>
        </a:ext>
      </dgm:extLst>
    </dgm:pt>
    <dgm:pt modelId="{1E38EDAC-844F-4A31-A8C5-37699D0D32D1}" type="pres">
      <dgm:prSet presAssocID="{92E691A0-323C-4DCB-A2B6-1DDAC424E08B}" presName="spaceRect" presStyleCnt="0"/>
      <dgm:spPr/>
    </dgm:pt>
    <dgm:pt modelId="{A096EB1F-2E9A-4D71-8EE8-0C5EF9210869}" type="pres">
      <dgm:prSet presAssocID="{92E691A0-323C-4DCB-A2B6-1DDAC424E08B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BAC7470B-AFAB-48B9-B081-E71A66028E29}" srcId="{9ECD137D-4A25-486E-82F3-FD2A37831B23}" destId="{2EF6F8C2-9E29-4A86-A111-358E921E3CA9}" srcOrd="0" destOrd="0" parTransId="{15CE1C83-D726-4D36-8D58-0769FA03C332}" sibTransId="{D69E9F98-4001-4320-8B48-D306FFF891EA}"/>
    <dgm:cxn modelId="{8435E310-E4AD-4E50-A8CE-003AA6D264BE}" srcId="{9ECD137D-4A25-486E-82F3-FD2A37831B23}" destId="{D0720A0E-14AE-447F-AC7B-162C231CAD36}" srcOrd="2" destOrd="0" parTransId="{06EC51E0-2129-4C3B-AAAB-CD5B8DA18AFE}" sibTransId="{BF3D8893-C233-468E-BCB2-A4F47706DF61}"/>
    <dgm:cxn modelId="{3A32B91E-A05F-4BE5-85B0-2A170EE12884}" type="presOf" srcId="{2EF6F8C2-9E29-4A86-A111-358E921E3CA9}" destId="{9FDBA74B-F260-42AE-9347-4B8A61FEDF8A}" srcOrd="0" destOrd="0" presId="urn:microsoft.com/office/officeart/2018/2/layout/IconLabelList"/>
    <dgm:cxn modelId="{CD4C0128-4896-4D22-9F63-52A60BFAEF80}" srcId="{9ECD137D-4A25-486E-82F3-FD2A37831B23}" destId="{726D804E-C597-4E8F-9132-DC48E8670067}" srcOrd="3" destOrd="0" parTransId="{4259E560-A530-4F2A-B7C4-381B3BDBF043}" sibTransId="{53C35EAC-D8C6-4654-9694-00FB14F690F3}"/>
    <dgm:cxn modelId="{0350A23E-FB33-4B2D-A1F1-A6C723C42696}" type="presOf" srcId="{C64A19BA-DAED-4A77-8A1A-F0C6F2C1982F}" destId="{A5E427C1-A83E-45CB-A80D-BF27298334EC}" srcOrd="0" destOrd="0" presId="urn:microsoft.com/office/officeart/2018/2/layout/IconLabelList"/>
    <dgm:cxn modelId="{4739126E-828B-4443-8737-5DD5B3E7F6B6}" srcId="{9ECD137D-4A25-486E-82F3-FD2A37831B23}" destId="{92E691A0-323C-4DCB-A2B6-1DDAC424E08B}" srcOrd="4" destOrd="0" parTransId="{EE6195B5-E7BD-4546-A052-9E2315812FE7}" sibTransId="{5D0FBEA4-CF26-4F04-8A97-28C9D9C5EBA3}"/>
    <dgm:cxn modelId="{AF920298-EAC9-4B5E-84DF-43EBB6FD4610}" type="presOf" srcId="{726D804E-C597-4E8F-9132-DC48E8670067}" destId="{FCACF669-F8CE-4137-AA0A-6AD9B6B0BE73}" srcOrd="0" destOrd="0" presId="urn:microsoft.com/office/officeart/2018/2/layout/IconLabelList"/>
    <dgm:cxn modelId="{D3D419B2-BBD1-4942-A52A-E056D220E566}" srcId="{9ECD137D-4A25-486E-82F3-FD2A37831B23}" destId="{C64A19BA-DAED-4A77-8A1A-F0C6F2C1982F}" srcOrd="1" destOrd="0" parTransId="{C1472E6A-833A-4D59-B925-08FCE01CCCD0}" sibTransId="{60BDD065-BAF4-41AE-8DD5-3A19A79046DC}"/>
    <dgm:cxn modelId="{B80A1BBF-2DB7-4BBA-BFB6-521E6DCF69E1}" type="presOf" srcId="{9ECD137D-4A25-486E-82F3-FD2A37831B23}" destId="{943AB2DC-B9D5-4AAE-B283-9CCBC2EF287F}" srcOrd="0" destOrd="0" presId="urn:microsoft.com/office/officeart/2018/2/layout/IconLabelList"/>
    <dgm:cxn modelId="{AECFBFDD-7971-4BCD-A89B-5AA40B73BC65}" type="presOf" srcId="{92E691A0-323C-4DCB-A2B6-1DDAC424E08B}" destId="{A096EB1F-2E9A-4D71-8EE8-0C5EF9210869}" srcOrd="0" destOrd="0" presId="urn:microsoft.com/office/officeart/2018/2/layout/IconLabelList"/>
    <dgm:cxn modelId="{782BC8F1-B269-4A47-B4B4-4929CD02310F}" type="presOf" srcId="{D0720A0E-14AE-447F-AC7B-162C231CAD36}" destId="{6A619FD8-4A9C-472A-834F-0606F1075085}" srcOrd="0" destOrd="0" presId="urn:microsoft.com/office/officeart/2018/2/layout/IconLabelList"/>
    <dgm:cxn modelId="{826B6B6F-F570-4558-9B26-3B9B1E7B10F3}" type="presParOf" srcId="{943AB2DC-B9D5-4AAE-B283-9CCBC2EF287F}" destId="{07C7621D-2D75-4A58-8A71-02A6EE69B969}" srcOrd="0" destOrd="0" presId="urn:microsoft.com/office/officeart/2018/2/layout/IconLabelList"/>
    <dgm:cxn modelId="{FDF234F8-EFE7-44A4-B315-AAC48D98B581}" type="presParOf" srcId="{07C7621D-2D75-4A58-8A71-02A6EE69B969}" destId="{0EED5B85-A980-4F3E-AC32-FA1A02801C0B}" srcOrd="0" destOrd="0" presId="urn:microsoft.com/office/officeart/2018/2/layout/IconLabelList"/>
    <dgm:cxn modelId="{BA413674-E5EB-408F-90A7-9FD5D58A6B75}" type="presParOf" srcId="{07C7621D-2D75-4A58-8A71-02A6EE69B969}" destId="{9AE3693D-92E8-4010-8573-DD89AAA2143E}" srcOrd="1" destOrd="0" presId="urn:microsoft.com/office/officeart/2018/2/layout/IconLabelList"/>
    <dgm:cxn modelId="{46ECA271-F461-47D5-9384-D3D8D13083B6}" type="presParOf" srcId="{07C7621D-2D75-4A58-8A71-02A6EE69B969}" destId="{9FDBA74B-F260-42AE-9347-4B8A61FEDF8A}" srcOrd="2" destOrd="0" presId="urn:microsoft.com/office/officeart/2018/2/layout/IconLabelList"/>
    <dgm:cxn modelId="{38945877-F6F7-4E11-940A-B561E90CDBCC}" type="presParOf" srcId="{943AB2DC-B9D5-4AAE-B283-9CCBC2EF287F}" destId="{B00D768E-754A-445A-AF4F-908C533E7185}" srcOrd="1" destOrd="0" presId="urn:microsoft.com/office/officeart/2018/2/layout/IconLabelList"/>
    <dgm:cxn modelId="{D499FFC3-E296-469B-AABC-7FAB619CDB91}" type="presParOf" srcId="{943AB2DC-B9D5-4AAE-B283-9CCBC2EF287F}" destId="{41DE0479-47FF-4DDB-AFFE-6FD53F6D63EE}" srcOrd="2" destOrd="0" presId="urn:microsoft.com/office/officeart/2018/2/layout/IconLabelList"/>
    <dgm:cxn modelId="{AC164BF6-E304-4338-9121-4E3AD2FB36AC}" type="presParOf" srcId="{41DE0479-47FF-4DDB-AFFE-6FD53F6D63EE}" destId="{171640C8-5143-451B-A99B-EB5D9D848C63}" srcOrd="0" destOrd="0" presId="urn:microsoft.com/office/officeart/2018/2/layout/IconLabelList"/>
    <dgm:cxn modelId="{9A461A01-5864-4195-BFFA-F29839C158A8}" type="presParOf" srcId="{41DE0479-47FF-4DDB-AFFE-6FD53F6D63EE}" destId="{2C25D09E-3820-4E98-A2C9-12A9D3466137}" srcOrd="1" destOrd="0" presId="urn:microsoft.com/office/officeart/2018/2/layout/IconLabelList"/>
    <dgm:cxn modelId="{86FA4617-0564-4D3B-BFF4-32DAC151457F}" type="presParOf" srcId="{41DE0479-47FF-4DDB-AFFE-6FD53F6D63EE}" destId="{A5E427C1-A83E-45CB-A80D-BF27298334EC}" srcOrd="2" destOrd="0" presId="urn:microsoft.com/office/officeart/2018/2/layout/IconLabelList"/>
    <dgm:cxn modelId="{0CE00056-C6E1-48E0-BCC6-B658F2958113}" type="presParOf" srcId="{943AB2DC-B9D5-4AAE-B283-9CCBC2EF287F}" destId="{00F048F1-AD34-4B97-8C21-553D82A0EEAF}" srcOrd="3" destOrd="0" presId="urn:microsoft.com/office/officeart/2018/2/layout/IconLabelList"/>
    <dgm:cxn modelId="{C10972A6-243C-49E9-BAFC-A38E0B5E69D3}" type="presParOf" srcId="{943AB2DC-B9D5-4AAE-B283-9CCBC2EF287F}" destId="{6E9916BA-D362-4D6C-BAFE-C89BFFA4E975}" srcOrd="4" destOrd="0" presId="urn:microsoft.com/office/officeart/2018/2/layout/IconLabelList"/>
    <dgm:cxn modelId="{AD7258A1-B41C-4DA5-A60C-DA8776C38A46}" type="presParOf" srcId="{6E9916BA-D362-4D6C-BAFE-C89BFFA4E975}" destId="{D4948CF8-F180-4F63-8EF7-9AA290D8C8EE}" srcOrd="0" destOrd="0" presId="urn:microsoft.com/office/officeart/2018/2/layout/IconLabelList"/>
    <dgm:cxn modelId="{6CD5E842-AEB3-45B3-A65B-734B18A1D412}" type="presParOf" srcId="{6E9916BA-D362-4D6C-BAFE-C89BFFA4E975}" destId="{1AE3B6E5-862A-412E-83D5-47AB358E5132}" srcOrd="1" destOrd="0" presId="urn:microsoft.com/office/officeart/2018/2/layout/IconLabelList"/>
    <dgm:cxn modelId="{9096A858-3059-46F2-82E7-AFDCB5D634C8}" type="presParOf" srcId="{6E9916BA-D362-4D6C-BAFE-C89BFFA4E975}" destId="{6A619FD8-4A9C-472A-834F-0606F1075085}" srcOrd="2" destOrd="0" presId="urn:microsoft.com/office/officeart/2018/2/layout/IconLabelList"/>
    <dgm:cxn modelId="{57FC937A-8E1A-4AA5-8CB7-0B16362997F8}" type="presParOf" srcId="{943AB2DC-B9D5-4AAE-B283-9CCBC2EF287F}" destId="{30B73477-7E9A-4745-96B2-B7A623AC1A5C}" srcOrd="5" destOrd="0" presId="urn:microsoft.com/office/officeart/2018/2/layout/IconLabelList"/>
    <dgm:cxn modelId="{C88CEFB2-528C-4E91-98EC-2D906B72E251}" type="presParOf" srcId="{943AB2DC-B9D5-4AAE-B283-9CCBC2EF287F}" destId="{A2D792A7-C5CA-4620-80AA-57E3FC3E927C}" srcOrd="6" destOrd="0" presId="urn:microsoft.com/office/officeart/2018/2/layout/IconLabelList"/>
    <dgm:cxn modelId="{87544ED1-C1FE-4DA4-8D85-CFFD23FEF653}" type="presParOf" srcId="{A2D792A7-C5CA-4620-80AA-57E3FC3E927C}" destId="{919FB3D2-6CBB-469C-8575-1B439136FE53}" srcOrd="0" destOrd="0" presId="urn:microsoft.com/office/officeart/2018/2/layout/IconLabelList"/>
    <dgm:cxn modelId="{C855BC58-743B-4280-9C36-75DF776AC043}" type="presParOf" srcId="{A2D792A7-C5CA-4620-80AA-57E3FC3E927C}" destId="{12BCF9DE-0F6A-447F-B6D5-4FD4B348BF07}" srcOrd="1" destOrd="0" presId="urn:microsoft.com/office/officeart/2018/2/layout/IconLabelList"/>
    <dgm:cxn modelId="{D85D5787-8479-4B19-9DAB-34B07E5AD7FF}" type="presParOf" srcId="{A2D792A7-C5CA-4620-80AA-57E3FC3E927C}" destId="{FCACF669-F8CE-4137-AA0A-6AD9B6B0BE73}" srcOrd="2" destOrd="0" presId="urn:microsoft.com/office/officeart/2018/2/layout/IconLabelList"/>
    <dgm:cxn modelId="{152A6B4F-AC89-483F-AECF-7CA9E239B182}" type="presParOf" srcId="{943AB2DC-B9D5-4AAE-B283-9CCBC2EF287F}" destId="{1920CD60-B8BA-4824-B0B7-668F2254F225}" srcOrd="7" destOrd="0" presId="urn:microsoft.com/office/officeart/2018/2/layout/IconLabelList"/>
    <dgm:cxn modelId="{F6F28663-7F62-4680-95D0-822D96EE74D0}" type="presParOf" srcId="{943AB2DC-B9D5-4AAE-B283-9CCBC2EF287F}" destId="{DEEFE76E-D949-4984-8075-40DA8767D655}" srcOrd="8" destOrd="0" presId="urn:microsoft.com/office/officeart/2018/2/layout/IconLabelList"/>
    <dgm:cxn modelId="{4C790051-70A1-4233-AF21-23661032CA3C}" type="presParOf" srcId="{DEEFE76E-D949-4984-8075-40DA8767D655}" destId="{106D7FEE-419C-45F5-AF55-6A9474E664A3}" srcOrd="0" destOrd="0" presId="urn:microsoft.com/office/officeart/2018/2/layout/IconLabelList"/>
    <dgm:cxn modelId="{FBA9525B-C9B2-4686-9B29-504F583C30CD}" type="presParOf" srcId="{DEEFE76E-D949-4984-8075-40DA8767D655}" destId="{1E38EDAC-844F-4A31-A8C5-37699D0D32D1}" srcOrd="1" destOrd="0" presId="urn:microsoft.com/office/officeart/2018/2/layout/IconLabelList"/>
    <dgm:cxn modelId="{B8117DE9-2B7E-46D0-AE38-F14F26764357}" type="presParOf" srcId="{DEEFE76E-D949-4984-8075-40DA8767D655}" destId="{A096EB1F-2E9A-4D71-8EE8-0C5EF921086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AE58FF-C47B-472B-87F4-EDC549E14DEA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C4D559B-D740-4F42-94AF-7FE5059CAB71}">
      <dgm:prSet/>
      <dgm:spPr/>
      <dgm:t>
        <a:bodyPr/>
        <a:lstStyle/>
        <a:p>
          <a:r>
            <a:rPr lang="en-US"/>
            <a:t>Give</a:t>
          </a:r>
        </a:p>
      </dgm:t>
    </dgm:pt>
    <dgm:pt modelId="{F3CC959B-F9DB-4328-BF92-92BD53F9CEB9}" type="parTrans" cxnId="{A822F069-1226-4EEC-BE18-9B59E670A783}">
      <dgm:prSet/>
      <dgm:spPr/>
      <dgm:t>
        <a:bodyPr/>
        <a:lstStyle/>
        <a:p>
          <a:endParaRPr lang="en-US"/>
        </a:p>
      </dgm:t>
    </dgm:pt>
    <dgm:pt modelId="{B4457181-E4A9-475A-AED6-BE560C2B4F17}" type="sibTrans" cxnId="{A822F069-1226-4EEC-BE18-9B59E670A783}">
      <dgm:prSet/>
      <dgm:spPr/>
      <dgm:t>
        <a:bodyPr/>
        <a:lstStyle/>
        <a:p>
          <a:endParaRPr lang="en-US"/>
        </a:p>
      </dgm:t>
    </dgm:pt>
    <dgm:pt modelId="{4D77B500-28A7-4ABD-878E-EE94012FE724}">
      <dgm:prSet/>
      <dgm:spPr/>
      <dgm:t>
        <a:bodyPr/>
        <a:lstStyle/>
        <a:p>
          <a:r>
            <a:rPr lang="en-US"/>
            <a:t>Give your kids some time to breath, sleep and think – limit cell phone usage</a:t>
          </a:r>
        </a:p>
      </dgm:t>
    </dgm:pt>
    <dgm:pt modelId="{439BC55F-D2F7-4725-8128-31BA4E11FF7F}" type="parTrans" cxnId="{3BD7A47D-5CB0-400B-AFA5-F32F559C2789}">
      <dgm:prSet/>
      <dgm:spPr/>
      <dgm:t>
        <a:bodyPr/>
        <a:lstStyle/>
        <a:p>
          <a:endParaRPr lang="en-US"/>
        </a:p>
      </dgm:t>
    </dgm:pt>
    <dgm:pt modelId="{6FCB6197-BCED-4893-BB94-9F2D3EB8C34F}" type="sibTrans" cxnId="{3BD7A47D-5CB0-400B-AFA5-F32F559C2789}">
      <dgm:prSet/>
      <dgm:spPr/>
      <dgm:t>
        <a:bodyPr/>
        <a:lstStyle/>
        <a:p>
          <a:endParaRPr lang="en-US"/>
        </a:p>
      </dgm:t>
    </dgm:pt>
    <dgm:pt modelId="{E16B3117-FC88-411A-A02D-6CFE06057FCC}">
      <dgm:prSet/>
      <dgm:spPr/>
      <dgm:t>
        <a:bodyPr/>
        <a:lstStyle/>
        <a:p>
          <a:r>
            <a:rPr lang="en-US"/>
            <a:t>Allow</a:t>
          </a:r>
        </a:p>
      </dgm:t>
    </dgm:pt>
    <dgm:pt modelId="{AD5FBD44-92F3-4AA4-9EBE-63B083EF5336}" type="parTrans" cxnId="{C64FCFF0-794C-4836-AE07-C634B5DAA1F3}">
      <dgm:prSet/>
      <dgm:spPr/>
      <dgm:t>
        <a:bodyPr/>
        <a:lstStyle/>
        <a:p>
          <a:endParaRPr lang="en-US"/>
        </a:p>
      </dgm:t>
    </dgm:pt>
    <dgm:pt modelId="{858F6134-D305-4B73-B4DF-5A8DCE30475F}" type="sibTrans" cxnId="{C64FCFF0-794C-4836-AE07-C634B5DAA1F3}">
      <dgm:prSet/>
      <dgm:spPr/>
      <dgm:t>
        <a:bodyPr/>
        <a:lstStyle/>
        <a:p>
          <a:endParaRPr lang="en-US"/>
        </a:p>
      </dgm:t>
    </dgm:pt>
    <dgm:pt modelId="{AEF0DAAD-DF52-461A-B32C-215F58FC846A}">
      <dgm:prSet/>
      <dgm:spPr/>
      <dgm:t>
        <a:bodyPr/>
        <a:lstStyle/>
        <a:p>
          <a:r>
            <a:rPr lang="en-US" dirty="0"/>
            <a:t>Allow your kids to make decisions and fail – it’s good for all of us</a:t>
          </a:r>
        </a:p>
      </dgm:t>
    </dgm:pt>
    <dgm:pt modelId="{8AA34185-F320-48FF-896B-A09F93049C98}" type="parTrans" cxnId="{658AFE70-FC48-43BD-9F44-A2325694EBA4}">
      <dgm:prSet/>
      <dgm:spPr/>
      <dgm:t>
        <a:bodyPr/>
        <a:lstStyle/>
        <a:p>
          <a:endParaRPr lang="en-US"/>
        </a:p>
      </dgm:t>
    </dgm:pt>
    <dgm:pt modelId="{1F1A1B7D-EC77-4254-B02D-42A5565DAA66}" type="sibTrans" cxnId="{658AFE70-FC48-43BD-9F44-A2325694EBA4}">
      <dgm:prSet/>
      <dgm:spPr/>
      <dgm:t>
        <a:bodyPr/>
        <a:lstStyle/>
        <a:p>
          <a:endParaRPr lang="en-US"/>
        </a:p>
      </dgm:t>
    </dgm:pt>
    <dgm:pt modelId="{9298FEC5-5B35-453C-A311-8F5C3DCE6C62}">
      <dgm:prSet/>
      <dgm:spPr/>
      <dgm:t>
        <a:bodyPr/>
        <a:lstStyle/>
        <a:p>
          <a:r>
            <a:rPr lang="en-US"/>
            <a:t>Help</a:t>
          </a:r>
        </a:p>
      </dgm:t>
    </dgm:pt>
    <dgm:pt modelId="{F87DAB83-BB3D-47E3-9568-BC7C7D7F655D}" type="parTrans" cxnId="{4613B780-C0DF-4F31-A775-B7478AC4EDE8}">
      <dgm:prSet/>
      <dgm:spPr/>
      <dgm:t>
        <a:bodyPr/>
        <a:lstStyle/>
        <a:p>
          <a:endParaRPr lang="en-US"/>
        </a:p>
      </dgm:t>
    </dgm:pt>
    <dgm:pt modelId="{60F0B1F8-2594-4D96-8752-5AA624D279A2}" type="sibTrans" cxnId="{4613B780-C0DF-4F31-A775-B7478AC4EDE8}">
      <dgm:prSet/>
      <dgm:spPr/>
      <dgm:t>
        <a:bodyPr/>
        <a:lstStyle/>
        <a:p>
          <a:endParaRPr lang="en-US"/>
        </a:p>
      </dgm:t>
    </dgm:pt>
    <dgm:pt modelId="{11C8963A-A51C-4242-80CB-A95BD9B5CE79}">
      <dgm:prSet/>
      <dgm:spPr/>
      <dgm:t>
        <a:bodyPr/>
        <a:lstStyle/>
        <a:p>
          <a:r>
            <a:rPr lang="en-US"/>
            <a:t>Help your kids identify their feelings – there are more feelings than fear and anxiety</a:t>
          </a:r>
        </a:p>
      </dgm:t>
    </dgm:pt>
    <dgm:pt modelId="{0361681F-ECD9-412D-81BC-5B5A76639439}" type="parTrans" cxnId="{D0615799-6653-4E07-AA12-7CDDED1E9764}">
      <dgm:prSet/>
      <dgm:spPr/>
      <dgm:t>
        <a:bodyPr/>
        <a:lstStyle/>
        <a:p>
          <a:endParaRPr lang="en-US"/>
        </a:p>
      </dgm:t>
    </dgm:pt>
    <dgm:pt modelId="{96B3F501-F185-4DD5-A2F5-827345D14723}" type="sibTrans" cxnId="{D0615799-6653-4E07-AA12-7CDDED1E9764}">
      <dgm:prSet/>
      <dgm:spPr/>
      <dgm:t>
        <a:bodyPr/>
        <a:lstStyle/>
        <a:p>
          <a:endParaRPr lang="en-US"/>
        </a:p>
      </dgm:t>
    </dgm:pt>
    <dgm:pt modelId="{EFBB89C9-A65E-48C9-972D-DB459FFF65E4}">
      <dgm:prSet/>
      <dgm:spPr/>
      <dgm:t>
        <a:bodyPr/>
        <a:lstStyle/>
        <a:p>
          <a:r>
            <a:rPr lang="en-US"/>
            <a:t>Help</a:t>
          </a:r>
        </a:p>
      </dgm:t>
    </dgm:pt>
    <dgm:pt modelId="{D5F2557B-A256-4B72-ACB9-47A0CE18ADC5}" type="parTrans" cxnId="{EEBD9751-FCB6-4311-AC8D-14F1F9329B22}">
      <dgm:prSet/>
      <dgm:spPr/>
      <dgm:t>
        <a:bodyPr/>
        <a:lstStyle/>
        <a:p>
          <a:endParaRPr lang="en-US"/>
        </a:p>
      </dgm:t>
    </dgm:pt>
    <dgm:pt modelId="{D919103D-F815-4E0F-842D-52416D2DBD92}" type="sibTrans" cxnId="{EEBD9751-FCB6-4311-AC8D-14F1F9329B22}">
      <dgm:prSet/>
      <dgm:spPr/>
      <dgm:t>
        <a:bodyPr/>
        <a:lstStyle/>
        <a:p>
          <a:endParaRPr lang="en-US"/>
        </a:p>
      </dgm:t>
    </dgm:pt>
    <dgm:pt modelId="{EA6DE88F-F3B8-46B0-A6E6-15CF785A8497}">
      <dgm:prSet/>
      <dgm:spPr/>
      <dgm:t>
        <a:bodyPr/>
        <a:lstStyle/>
        <a:p>
          <a:r>
            <a:rPr lang="en-US"/>
            <a:t>Help your kids to problem solve once they identify how they are feeling – every problem does not require rumination and worrying</a:t>
          </a:r>
        </a:p>
      </dgm:t>
    </dgm:pt>
    <dgm:pt modelId="{8F89E415-05E4-48FD-8410-AF209E951754}" type="parTrans" cxnId="{11805508-732B-4127-A5B6-6D8267434151}">
      <dgm:prSet/>
      <dgm:spPr/>
      <dgm:t>
        <a:bodyPr/>
        <a:lstStyle/>
        <a:p>
          <a:endParaRPr lang="en-US"/>
        </a:p>
      </dgm:t>
    </dgm:pt>
    <dgm:pt modelId="{51F3B7CD-4E81-4219-A527-EC32D1DE614F}" type="sibTrans" cxnId="{11805508-732B-4127-A5B6-6D8267434151}">
      <dgm:prSet/>
      <dgm:spPr/>
      <dgm:t>
        <a:bodyPr/>
        <a:lstStyle/>
        <a:p>
          <a:endParaRPr lang="en-US"/>
        </a:p>
      </dgm:t>
    </dgm:pt>
    <dgm:pt modelId="{DD3F3B75-B2CA-4114-B2BC-B82F1ED82104}">
      <dgm:prSet/>
      <dgm:spPr/>
      <dgm:t>
        <a:bodyPr/>
        <a:lstStyle/>
        <a:p>
          <a:r>
            <a:rPr lang="en-US"/>
            <a:t>Encourage</a:t>
          </a:r>
        </a:p>
      </dgm:t>
    </dgm:pt>
    <dgm:pt modelId="{B78C7D12-8624-467B-A7D7-B17BD74469E6}" type="parTrans" cxnId="{B78C3F79-2EF7-44A7-9888-D35795D80B11}">
      <dgm:prSet/>
      <dgm:spPr/>
      <dgm:t>
        <a:bodyPr/>
        <a:lstStyle/>
        <a:p>
          <a:endParaRPr lang="en-US"/>
        </a:p>
      </dgm:t>
    </dgm:pt>
    <dgm:pt modelId="{690C9350-F705-4A8D-B8F4-DF30CB44327C}" type="sibTrans" cxnId="{B78C3F79-2EF7-44A7-9888-D35795D80B11}">
      <dgm:prSet/>
      <dgm:spPr/>
      <dgm:t>
        <a:bodyPr/>
        <a:lstStyle/>
        <a:p>
          <a:endParaRPr lang="en-US"/>
        </a:p>
      </dgm:t>
    </dgm:pt>
    <dgm:pt modelId="{45F30ECC-BCFD-47EF-A84C-67E01AF605E6}">
      <dgm:prSet/>
      <dgm:spPr/>
      <dgm:t>
        <a:bodyPr/>
        <a:lstStyle/>
        <a:p>
          <a:r>
            <a:rPr lang="en-US"/>
            <a:t>Encourage your kids to play – taking time off for fun (not video games)</a:t>
          </a:r>
        </a:p>
      </dgm:t>
    </dgm:pt>
    <dgm:pt modelId="{FF6862C4-C805-4657-8065-979A0C8AF8F2}" type="parTrans" cxnId="{A36DCE01-59DB-481C-89ED-A26AD55ABEAB}">
      <dgm:prSet/>
      <dgm:spPr/>
      <dgm:t>
        <a:bodyPr/>
        <a:lstStyle/>
        <a:p>
          <a:endParaRPr lang="en-US"/>
        </a:p>
      </dgm:t>
    </dgm:pt>
    <dgm:pt modelId="{5013C5E0-6ACA-456D-9302-93722BB65822}" type="sibTrans" cxnId="{A36DCE01-59DB-481C-89ED-A26AD55ABEAB}">
      <dgm:prSet/>
      <dgm:spPr/>
      <dgm:t>
        <a:bodyPr/>
        <a:lstStyle/>
        <a:p>
          <a:endParaRPr lang="en-US"/>
        </a:p>
      </dgm:t>
    </dgm:pt>
    <dgm:pt modelId="{CDAF3C45-CCC5-4793-A8E2-B13FEA86912E}">
      <dgm:prSet/>
      <dgm:spPr/>
      <dgm:t>
        <a:bodyPr/>
        <a:lstStyle/>
        <a:p>
          <a:r>
            <a:rPr lang="en-US"/>
            <a:t>Give</a:t>
          </a:r>
        </a:p>
      </dgm:t>
    </dgm:pt>
    <dgm:pt modelId="{0DEB86EA-4A06-4BC5-BA87-B38B343B5360}" type="parTrans" cxnId="{359154CD-9928-4503-81E0-3FE0F658C13D}">
      <dgm:prSet/>
      <dgm:spPr/>
      <dgm:t>
        <a:bodyPr/>
        <a:lstStyle/>
        <a:p>
          <a:endParaRPr lang="en-US"/>
        </a:p>
      </dgm:t>
    </dgm:pt>
    <dgm:pt modelId="{C7C38DA0-0559-468C-9121-E95EFB2B1F4E}" type="sibTrans" cxnId="{359154CD-9928-4503-81E0-3FE0F658C13D}">
      <dgm:prSet/>
      <dgm:spPr/>
      <dgm:t>
        <a:bodyPr/>
        <a:lstStyle/>
        <a:p>
          <a:endParaRPr lang="en-US"/>
        </a:p>
      </dgm:t>
    </dgm:pt>
    <dgm:pt modelId="{031977B8-832A-494E-AB60-438374175FB2}">
      <dgm:prSet/>
      <dgm:spPr/>
      <dgm:t>
        <a:bodyPr/>
        <a:lstStyle/>
        <a:p>
          <a:r>
            <a:rPr lang="en-US" dirty="0"/>
            <a:t>Give your kids some healthy coping strategies </a:t>
          </a:r>
        </a:p>
      </dgm:t>
    </dgm:pt>
    <dgm:pt modelId="{529A53F1-1ED3-49BF-9FA9-60A385AAD1B6}" type="parTrans" cxnId="{3D65EED3-C7DD-45DC-A4E1-FEB7581CB581}">
      <dgm:prSet/>
      <dgm:spPr/>
      <dgm:t>
        <a:bodyPr/>
        <a:lstStyle/>
        <a:p>
          <a:endParaRPr lang="en-US"/>
        </a:p>
      </dgm:t>
    </dgm:pt>
    <dgm:pt modelId="{EC32509D-EB52-400B-8431-D3520167E67C}" type="sibTrans" cxnId="{3D65EED3-C7DD-45DC-A4E1-FEB7581CB581}">
      <dgm:prSet/>
      <dgm:spPr/>
      <dgm:t>
        <a:bodyPr/>
        <a:lstStyle/>
        <a:p>
          <a:endParaRPr lang="en-US"/>
        </a:p>
      </dgm:t>
    </dgm:pt>
    <dgm:pt modelId="{AADA6ADE-85EE-4A83-AC9D-E948E35C9DE6}" type="pres">
      <dgm:prSet presAssocID="{9FAE58FF-C47B-472B-87F4-EDC549E14DEA}" presName="Name0" presStyleCnt="0">
        <dgm:presLayoutVars>
          <dgm:dir/>
          <dgm:animLvl val="lvl"/>
          <dgm:resizeHandles val="exact"/>
        </dgm:presLayoutVars>
      </dgm:prSet>
      <dgm:spPr/>
    </dgm:pt>
    <dgm:pt modelId="{C4135772-2FA3-4E74-8097-97B3C8875D7E}" type="pres">
      <dgm:prSet presAssocID="{1C4D559B-D740-4F42-94AF-7FE5059CAB71}" presName="linNode" presStyleCnt="0"/>
      <dgm:spPr/>
    </dgm:pt>
    <dgm:pt modelId="{02DED699-7C1B-4DBB-9DC4-0E58AA5B1C2B}" type="pres">
      <dgm:prSet presAssocID="{1C4D559B-D740-4F42-94AF-7FE5059CAB71}" presName="parentText" presStyleLbl="alignNode1" presStyleIdx="0" presStyleCnt="6">
        <dgm:presLayoutVars>
          <dgm:chMax val="1"/>
          <dgm:bulletEnabled/>
        </dgm:presLayoutVars>
      </dgm:prSet>
      <dgm:spPr/>
    </dgm:pt>
    <dgm:pt modelId="{3C9B13E4-5775-4CA6-9032-F18F8F04FF94}" type="pres">
      <dgm:prSet presAssocID="{1C4D559B-D740-4F42-94AF-7FE5059CAB71}" presName="descendantText" presStyleLbl="alignAccFollowNode1" presStyleIdx="0" presStyleCnt="6">
        <dgm:presLayoutVars>
          <dgm:bulletEnabled/>
        </dgm:presLayoutVars>
      </dgm:prSet>
      <dgm:spPr/>
    </dgm:pt>
    <dgm:pt modelId="{D26F764D-C74F-4506-90E8-866BFC5D5589}" type="pres">
      <dgm:prSet presAssocID="{B4457181-E4A9-475A-AED6-BE560C2B4F17}" presName="sp" presStyleCnt="0"/>
      <dgm:spPr/>
    </dgm:pt>
    <dgm:pt modelId="{BA790E83-067A-491C-A79C-D2B0CA43E5C8}" type="pres">
      <dgm:prSet presAssocID="{E16B3117-FC88-411A-A02D-6CFE06057FCC}" presName="linNode" presStyleCnt="0"/>
      <dgm:spPr/>
    </dgm:pt>
    <dgm:pt modelId="{566CA9D8-B67C-488B-854E-CC2CF3446BEE}" type="pres">
      <dgm:prSet presAssocID="{E16B3117-FC88-411A-A02D-6CFE06057FCC}" presName="parentText" presStyleLbl="alignNode1" presStyleIdx="1" presStyleCnt="6">
        <dgm:presLayoutVars>
          <dgm:chMax val="1"/>
          <dgm:bulletEnabled/>
        </dgm:presLayoutVars>
      </dgm:prSet>
      <dgm:spPr/>
    </dgm:pt>
    <dgm:pt modelId="{C881AA41-9763-4054-9C56-25DC02151535}" type="pres">
      <dgm:prSet presAssocID="{E16B3117-FC88-411A-A02D-6CFE06057FCC}" presName="descendantText" presStyleLbl="alignAccFollowNode1" presStyleIdx="1" presStyleCnt="6">
        <dgm:presLayoutVars>
          <dgm:bulletEnabled/>
        </dgm:presLayoutVars>
      </dgm:prSet>
      <dgm:spPr/>
    </dgm:pt>
    <dgm:pt modelId="{5F34DF68-E0A3-4FD3-B47B-023E3BC22979}" type="pres">
      <dgm:prSet presAssocID="{858F6134-D305-4B73-B4DF-5A8DCE30475F}" presName="sp" presStyleCnt="0"/>
      <dgm:spPr/>
    </dgm:pt>
    <dgm:pt modelId="{1BA02B58-D653-4C49-A9CC-09CC9B0C3FFA}" type="pres">
      <dgm:prSet presAssocID="{9298FEC5-5B35-453C-A311-8F5C3DCE6C62}" presName="linNode" presStyleCnt="0"/>
      <dgm:spPr/>
    </dgm:pt>
    <dgm:pt modelId="{20505146-FB12-4C6A-8BF4-857DA8FA573B}" type="pres">
      <dgm:prSet presAssocID="{9298FEC5-5B35-453C-A311-8F5C3DCE6C62}" presName="parentText" presStyleLbl="alignNode1" presStyleIdx="2" presStyleCnt="6">
        <dgm:presLayoutVars>
          <dgm:chMax val="1"/>
          <dgm:bulletEnabled/>
        </dgm:presLayoutVars>
      </dgm:prSet>
      <dgm:spPr/>
    </dgm:pt>
    <dgm:pt modelId="{30C8C092-BCA0-4B95-94B8-5E15C1C76C07}" type="pres">
      <dgm:prSet presAssocID="{9298FEC5-5B35-453C-A311-8F5C3DCE6C62}" presName="descendantText" presStyleLbl="alignAccFollowNode1" presStyleIdx="2" presStyleCnt="6">
        <dgm:presLayoutVars>
          <dgm:bulletEnabled/>
        </dgm:presLayoutVars>
      </dgm:prSet>
      <dgm:spPr/>
    </dgm:pt>
    <dgm:pt modelId="{4A4F2521-93C4-40A0-8705-D2ADC3A04E29}" type="pres">
      <dgm:prSet presAssocID="{60F0B1F8-2594-4D96-8752-5AA624D279A2}" presName="sp" presStyleCnt="0"/>
      <dgm:spPr/>
    </dgm:pt>
    <dgm:pt modelId="{86013C54-24AC-40EE-BE6D-4B880CD81922}" type="pres">
      <dgm:prSet presAssocID="{EFBB89C9-A65E-48C9-972D-DB459FFF65E4}" presName="linNode" presStyleCnt="0"/>
      <dgm:spPr/>
    </dgm:pt>
    <dgm:pt modelId="{01023CE2-05A1-4C23-BA35-F3DE044EBB8D}" type="pres">
      <dgm:prSet presAssocID="{EFBB89C9-A65E-48C9-972D-DB459FFF65E4}" presName="parentText" presStyleLbl="alignNode1" presStyleIdx="3" presStyleCnt="6">
        <dgm:presLayoutVars>
          <dgm:chMax val="1"/>
          <dgm:bulletEnabled/>
        </dgm:presLayoutVars>
      </dgm:prSet>
      <dgm:spPr/>
    </dgm:pt>
    <dgm:pt modelId="{91463411-71B3-4CE0-BD67-D7BF85AD281D}" type="pres">
      <dgm:prSet presAssocID="{EFBB89C9-A65E-48C9-972D-DB459FFF65E4}" presName="descendantText" presStyleLbl="alignAccFollowNode1" presStyleIdx="3" presStyleCnt="6">
        <dgm:presLayoutVars>
          <dgm:bulletEnabled/>
        </dgm:presLayoutVars>
      </dgm:prSet>
      <dgm:spPr/>
    </dgm:pt>
    <dgm:pt modelId="{2C5E830B-CF45-4C0D-9536-B2D6AFFFE2ED}" type="pres">
      <dgm:prSet presAssocID="{D919103D-F815-4E0F-842D-52416D2DBD92}" presName="sp" presStyleCnt="0"/>
      <dgm:spPr/>
    </dgm:pt>
    <dgm:pt modelId="{5EC7B50E-5956-4C4D-B2AD-60B82B0E4E9C}" type="pres">
      <dgm:prSet presAssocID="{DD3F3B75-B2CA-4114-B2BC-B82F1ED82104}" presName="linNode" presStyleCnt="0"/>
      <dgm:spPr/>
    </dgm:pt>
    <dgm:pt modelId="{F9C2D6DA-DAF6-4FD1-9587-4707068BAD57}" type="pres">
      <dgm:prSet presAssocID="{DD3F3B75-B2CA-4114-B2BC-B82F1ED82104}" presName="parentText" presStyleLbl="alignNode1" presStyleIdx="4" presStyleCnt="6">
        <dgm:presLayoutVars>
          <dgm:chMax val="1"/>
          <dgm:bulletEnabled/>
        </dgm:presLayoutVars>
      </dgm:prSet>
      <dgm:spPr/>
    </dgm:pt>
    <dgm:pt modelId="{C0F1C857-6B84-4860-BC74-7511D740C343}" type="pres">
      <dgm:prSet presAssocID="{DD3F3B75-B2CA-4114-B2BC-B82F1ED82104}" presName="descendantText" presStyleLbl="alignAccFollowNode1" presStyleIdx="4" presStyleCnt="6">
        <dgm:presLayoutVars>
          <dgm:bulletEnabled/>
        </dgm:presLayoutVars>
      </dgm:prSet>
      <dgm:spPr/>
    </dgm:pt>
    <dgm:pt modelId="{4A8460F5-D50D-4F25-9D8D-EB052ABE334B}" type="pres">
      <dgm:prSet presAssocID="{690C9350-F705-4A8D-B8F4-DF30CB44327C}" presName="sp" presStyleCnt="0"/>
      <dgm:spPr/>
    </dgm:pt>
    <dgm:pt modelId="{6AC451C5-8F3C-4007-B4D4-D8C64444048F}" type="pres">
      <dgm:prSet presAssocID="{CDAF3C45-CCC5-4793-A8E2-B13FEA86912E}" presName="linNode" presStyleCnt="0"/>
      <dgm:spPr/>
    </dgm:pt>
    <dgm:pt modelId="{7856239C-D3E3-4819-A9E4-EC8308CABE86}" type="pres">
      <dgm:prSet presAssocID="{CDAF3C45-CCC5-4793-A8E2-B13FEA86912E}" presName="parentText" presStyleLbl="alignNode1" presStyleIdx="5" presStyleCnt="6">
        <dgm:presLayoutVars>
          <dgm:chMax val="1"/>
          <dgm:bulletEnabled/>
        </dgm:presLayoutVars>
      </dgm:prSet>
      <dgm:spPr/>
    </dgm:pt>
    <dgm:pt modelId="{24F22286-716E-4ED2-A06B-3CAA9BAA1FC3}" type="pres">
      <dgm:prSet presAssocID="{CDAF3C45-CCC5-4793-A8E2-B13FEA86912E}" presName="descendantText" presStyleLbl="alignAccFollowNode1" presStyleIdx="5" presStyleCnt="6">
        <dgm:presLayoutVars>
          <dgm:bulletEnabled/>
        </dgm:presLayoutVars>
      </dgm:prSet>
      <dgm:spPr/>
    </dgm:pt>
  </dgm:ptLst>
  <dgm:cxnLst>
    <dgm:cxn modelId="{A36DCE01-59DB-481C-89ED-A26AD55ABEAB}" srcId="{DD3F3B75-B2CA-4114-B2BC-B82F1ED82104}" destId="{45F30ECC-BCFD-47EF-A84C-67E01AF605E6}" srcOrd="0" destOrd="0" parTransId="{FF6862C4-C805-4657-8065-979A0C8AF8F2}" sibTransId="{5013C5E0-6ACA-456D-9302-93722BB65822}"/>
    <dgm:cxn modelId="{11805508-732B-4127-A5B6-6D8267434151}" srcId="{EFBB89C9-A65E-48C9-972D-DB459FFF65E4}" destId="{EA6DE88F-F3B8-46B0-A6E6-15CF785A8497}" srcOrd="0" destOrd="0" parTransId="{8F89E415-05E4-48FD-8410-AF209E951754}" sibTransId="{51F3B7CD-4E81-4219-A527-EC32D1DE614F}"/>
    <dgm:cxn modelId="{7B5E510B-44D6-46A3-A920-F71FE528FB39}" type="presOf" srcId="{9298FEC5-5B35-453C-A311-8F5C3DCE6C62}" destId="{20505146-FB12-4C6A-8BF4-857DA8FA573B}" srcOrd="0" destOrd="0" presId="urn:microsoft.com/office/officeart/2016/7/layout/VerticalSolidActionList"/>
    <dgm:cxn modelId="{C4CC2E5C-060A-4E05-B201-09CB6E4D4A62}" type="presOf" srcId="{E16B3117-FC88-411A-A02D-6CFE06057FCC}" destId="{566CA9D8-B67C-488B-854E-CC2CF3446BEE}" srcOrd="0" destOrd="0" presId="urn:microsoft.com/office/officeart/2016/7/layout/VerticalSolidActionList"/>
    <dgm:cxn modelId="{F7DB1D5D-027D-4A93-8D1F-A798D6F1D652}" type="presOf" srcId="{CDAF3C45-CCC5-4793-A8E2-B13FEA86912E}" destId="{7856239C-D3E3-4819-A9E4-EC8308CABE86}" srcOrd="0" destOrd="0" presId="urn:microsoft.com/office/officeart/2016/7/layout/VerticalSolidActionList"/>
    <dgm:cxn modelId="{D98E9860-A13F-4FF4-A469-8BFE5542F67A}" type="presOf" srcId="{45F30ECC-BCFD-47EF-A84C-67E01AF605E6}" destId="{C0F1C857-6B84-4860-BC74-7511D740C343}" srcOrd="0" destOrd="0" presId="urn:microsoft.com/office/officeart/2016/7/layout/VerticalSolidActionList"/>
    <dgm:cxn modelId="{A822F069-1226-4EEC-BE18-9B59E670A783}" srcId="{9FAE58FF-C47B-472B-87F4-EDC549E14DEA}" destId="{1C4D559B-D740-4F42-94AF-7FE5059CAB71}" srcOrd="0" destOrd="0" parTransId="{F3CC959B-F9DB-4328-BF92-92BD53F9CEB9}" sibTransId="{B4457181-E4A9-475A-AED6-BE560C2B4F17}"/>
    <dgm:cxn modelId="{1E4C954E-9A31-4B9B-9DFC-B0DD73444290}" type="presOf" srcId="{9FAE58FF-C47B-472B-87F4-EDC549E14DEA}" destId="{AADA6ADE-85EE-4A83-AC9D-E948E35C9DE6}" srcOrd="0" destOrd="0" presId="urn:microsoft.com/office/officeart/2016/7/layout/VerticalSolidActionList"/>
    <dgm:cxn modelId="{97ACA34E-B922-4AD9-BC20-DD929AC95ABF}" type="presOf" srcId="{11C8963A-A51C-4242-80CB-A95BD9B5CE79}" destId="{30C8C092-BCA0-4B95-94B8-5E15C1C76C07}" srcOrd="0" destOrd="0" presId="urn:microsoft.com/office/officeart/2016/7/layout/VerticalSolidActionList"/>
    <dgm:cxn modelId="{658AFE70-FC48-43BD-9F44-A2325694EBA4}" srcId="{E16B3117-FC88-411A-A02D-6CFE06057FCC}" destId="{AEF0DAAD-DF52-461A-B32C-215F58FC846A}" srcOrd="0" destOrd="0" parTransId="{8AA34185-F320-48FF-896B-A09F93049C98}" sibTransId="{1F1A1B7D-EC77-4254-B02D-42A5565DAA66}"/>
    <dgm:cxn modelId="{EEBD9751-FCB6-4311-AC8D-14F1F9329B22}" srcId="{9FAE58FF-C47B-472B-87F4-EDC549E14DEA}" destId="{EFBB89C9-A65E-48C9-972D-DB459FFF65E4}" srcOrd="3" destOrd="0" parTransId="{D5F2557B-A256-4B72-ACB9-47A0CE18ADC5}" sibTransId="{D919103D-F815-4E0F-842D-52416D2DBD92}"/>
    <dgm:cxn modelId="{B78C3F79-2EF7-44A7-9888-D35795D80B11}" srcId="{9FAE58FF-C47B-472B-87F4-EDC549E14DEA}" destId="{DD3F3B75-B2CA-4114-B2BC-B82F1ED82104}" srcOrd="4" destOrd="0" parTransId="{B78C7D12-8624-467B-A7D7-B17BD74469E6}" sibTransId="{690C9350-F705-4A8D-B8F4-DF30CB44327C}"/>
    <dgm:cxn modelId="{3BD7A47D-5CB0-400B-AFA5-F32F559C2789}" srcId="{1C4D559B-D740-4F42-94AF-7FE5059CAB71}" destId="{4D77B500-28A7-4ABD-878E-EE94012FE724}" srcOrd="0" destOrd="0" parTransId="{439BC55F-D2F7-4725-8128-31BA4E11FF7F}" sibTransId="{6FCB6197-BCED-4893-BB94-9F2D3EB8C34F}"/>
    <dgm:cxn modelId="{4613B780-C0DF-4F31-A775-B7478AC4EDE8}" srcId="{9FAE58FF-C47B-472B-87F4-EDC549E14DEA}" destId="{9298FEC5-5B35-453C-A311-8F5C3DCE6C62}" srcOrd="2" destOrd="0" parTransId="{F87DAB83-BB3D-47E3-9568-BC7C7D7F655D}" sibTransId="{60F0B1F8-2594-4D96-8752-5AA624D279A2}"/>
    <dgm:cxn modelId="{504B7B97-8A4A-4479-A822-1E7BBEF10E58}" type="presOf" srcId="{EFBB89C9-A65E-48C9-972D-DB459FFF65E4}" destId="{01023CE2-05A1-4C23-BA35-F3DE044EBB8D}" srcOrd="0" destOrd="0" presId="urn:microsoft.com/office/officeart/2016/7/layout/VerticalSolidActionList"/>
    <dgm:cxn modelId="{D0615799-6653-4E07-AA12-7CDDED1E9764}" srcId="{9298FEC5-5B35-453C-A311-8F5C3DCE6C62}" destId="{11C8963A-A51C-4242-80CB-A95BD9B5CE79}" srcOrd="0" destOrd="0" parTransId="{0361681F-ECD9-412D-81BC-5B5A76639439}" sibTransId="{96B3F501-F185-4DD5-A2F5-827345D14723}"/>
    <dgm:cxn modelId="{D377D99C-9805-4ED9-A18E-18643B019B4E}" type="presOf" srcId="{1C4D559B-D740-4F42-94AF-7FE5059CAB71}" destId="{02DED699-7C1B-4DBB-9DC4-0E58AA5B1C2B}" srcOrd="0" destOrd="0" presId="urn:microsoft.com/office/officeart/2016/7/layout/VerticalSolidActionList"/>
    <dgm:cxn modelId="{0DF4F7AE-EB7F-4787-AEED-581A405BC84C}" type="presOf" srcId="{DD3F3B75-B2CA-4114-B2BC-B82F1ED82104}" destId="{F9C2D6DA-DAF6-4FD1-9587-4707068BAD57}" srcOrd="0" destOrd="0" presId="urn:microsoft.com/office/officeart/2016/7/layout/VerticalSolidActionList"/>
    <dgm:cxn modelId="{720B35B6-A646-4D4F-80F3-02F81E67D7E4}" type="presOf" srcId="{AEF0DAAD-DF52-461A-B32C-215F58FC846A}" destId="{C881AA41-9763-4054-9C56-25DC02151535}" srcOrd="0" destOrd="0" presId="urn:microsoft.com/office/officeart/2016/7/layout/VerticalSolidActionList"/>
    <dgm:cxn modelId="{1F3B4FC2-7F72-4661-BD5A-F4154B0CC42D}" type="presOf" srcId="{EA6DE88F-F3B8-46B0-A6E6-15CF785A8497}" destId="{91463411-71B3-4CE0-BD67-D7BF85AD281D}" srcOrd="0" destOrd="0" presId="urn:microsoft.com/office/officeart/2016/7/layout/VerticalSolidActionList"/>
    <dgm:cxn modelId="{359154CD-9928-4503-81E0-3FE0F658C13D}" srcId="{9FAE58FF-C47B-472B-87F4-EDC549E14DEA}" destId="{CDAF3C45-CCC5-4793-A8E2-B13FEA86912E}" srcOrd="5" destOrd="0" parTransId="{0DEB86EA-4A06-4BC5-BA87-B38B343B5360}" sibTransId="{C7C38DA0-0559-468C-9121-E95EFB2B1F4E}"/>
    <dgm:cxn modelId="{3D65EED3-C7DD-45DC-A4E1-FEB7581CB581}" srcId="{CDAF3C45-CCC5-4793-A8E2-B13FEA86912E}" destId="{031977B8-832A-494E-AB60-438374175FB2}" srcOrd="0" destOrd="0" parTransId="{529A53F1-1ED3-49BF-9FA9-60A385AAD1B6}" sibTransId="{EC32509D-EB52-400B-8431-D3520167E67C}"/>
    <dgm:cxn modelId="{39DA69E9-B509-47DE-9E50-8CCE9C6DE868}" type="presOf" srcId="{031977B8-832A-494E-AB60-438374175FB2}" destId="{24F22286-716E-4ED2-A06B-3CAA9BAA1FC3}" srcOrd="0" destOrd="0" presId="urn:microsoft.com/office/officeart/2016/7/layout/VerticalSolidActionList"/>
    <dgm:cxn modelId="{C64FCFF0-794C-4836-AE07-C634B5DAA1F3}" srcId="{9FAE58FF-C47B-472B-87F4-EDC549E14DEA}" destId="{E16B3117-FC88-411A-A02D-6CFE06057FCC}" srcOrd="1" destOrd="0" parTransId="{AD5FBD44-92F3-4AA4-9EBE-63B083EF5336}" sibTransId="{858F6134-D305-4B73-B4DF-5A8DCE30475F}"/>
    <dgm:cxn modelId="{D74E9AFF-090C-4A6C-BA4D-2B2974363889}" type="presOf" srcId="{4D77B500-28A7-4ABD-878E-EE94012FE724}" destId="{3C9B13E4-5775-4CA6-9032-F18F8F04FF94}" srcOrd="0" destOrd="0" presId="urn:microsoft.com/office/officeart/2016/7/layout/VerticalSolidActionList"/>
    <dgm:cxn modelId="{2EA51A4D-F89C-4D49-B9FD-A472C752CC58}" type="presParOf" srcId="{AADA6ADE-85EE-4A83-AC9D-E948E35C9DE6}" destId="{C4135772-2FA3-4E74-8097-97B3C8875D7E}" srcOrd="0" destOrd="0" presId="urn:microsoft.com/office/officeart/2016/7/layout/VerticalSolidActionList"/>
    <dgm:cxn modelId="{8762077F-DDC1-4178-AD53-478B90085EBB}" type="presParOf" srcId="{C4135772-2FA3-4E74-8097-97B3C8875D7E}" destId="{02DED699-7C1B-4DBB-9DC4-0E58AA5B1C2B}" srcOrd="0" destOrd="0" presId="urn:microsoft.com/office/officeart/2016/7/layout/VerticalSolidActionList"/>
    <dgm:cxn modelId="{5823A6BF-7309-434E-AAEE-D672791D4FDB}" type="presParOf" srcId="{C4135772-2FA3-4E74-8097-97B3C8875D7E}" destId="{3C9B13E4-5775-4CA6-9032-F18F8F04FF94}" srcOrd="1" destOrd="0" presId="urn:microsoft.com/office/officeart/2016/7/layout/VerticalSolidActionList"/>
    <dgm:cxn modelId="{3887B429-5E1E-4CAE-9C71-839AAD51F613}" type="presParOf" srcId="{AADA6ADE-85EE-4A83-AC9D-E948E35C9DE6}" destId="{D26F764D-C74F-4506-90E8-866BFC5D5589}" srcOrd="1" destOrd="0" presId="urn:microsoft.com/office/officeart/2016/7/layout/VerticalSolidActionList"/>
    <dgm:cxn modelId="{95316152-E0C9-4A51-B9BD-3FB52705E954}" type="presParOf" srcId="{AADA6ADE-85EE-4A83-AC9D-E948E35C9DE6}" destId="{BA790E83-067A-491C-A79C-D2B0CA43E5C8}" srcOrd="2" destOrd="0" presId="urn:microsoft.com/office/officeart/2016/7/layout/VerticalSolidActionList"/>
    <dgm:cxn modelId="{610DF02D-3D9B-47EF-A421-721AF6D26442}" type="presParOf" srcId="{BA790E83-067A-491C-A79C-D2B0CA43E5C8}" destId="{566CA9D8-B67C-488B-854E-CC2CF3446BEE}" srcOrd="0" destOrd="0" presId="urn:microsoft.com/office/officeart/2016/7/layout/VerticalSolidActionList"/>
    <dgm:cxn modelId="{4D3D09C1-1232-4029-8E4F-607850752C4A}" type="presParOf" srcId="{BA790E83-067A-491C-A79C-D2B0CA43E5C8}" destId="{C881AA41-9763-4054-9C56-25DC02151535}" srcOrd="1" destOrd="0" presId="urn:microsoft.com/office/officeart/2016/7/layout/VerticalSolidActionList"/>
    <dgm:cxn modelId="{CFAF5F0D-F914-446E-BB18-C60F63EA0582}" type="presParOf" srcId="{AADA6ADE-85EE-4A83-AC9D-E948E35C9DE6}" destId="{5F34DF68-E0A3-4FD3-B47B-023E3BC22979}" srcOrd="3" destOrd="0" presId="urn:microsoft.com/office/officeart/2016/7/layout/VerticalSolidActionList"/>
    <dgm:cxn modelId="{4AA436B5-D6A1-4875-A43D-0B3DA451893A}" type="presParOf" srcId="{AADA6ADE-85EE-4A83-AC9D-E948E35C9DE6}" destId="{1BA02B58-D653-4C49-A9CC-09CC9B0C3FFA}" srcOrd="4" destOrd="0" presId="urn:microsoft.com/office/officeart/2016/7/layout/VerticalSolidActionList"/>
    <dgm:cxn modelId="{EB20A469-88C0-445D-8ACB-2756403924C6}" type="presParOf" srcId="{1BA02B58-D653-4C49-A9CC-09CC9B0C3FFA}" destId="{20505146-FB12-4C6A-8BF4-857DA8FA573B}" srcOrd="0" destOrd="0" presId="urn:microsoft.com/office/officeart/2016/7/layout/VerticalSolidActionList"/>
    <dgm:cxn modelId="{D0351DBB-2B48-4CCE-B002-33DBB01366B5}" type="presParOf" srcId="{1BA02B58-D653-4C49-A9CC-09CC9B0C3FFA}" destId="{30C8C092-BCA0-4B95-94B8-5E15C1C76C07}" srcOrd="1" destOrd="0" presId="urn:microsoft.com/office/officeart/2016/7/layout/VerticalSolidActionList"/>
    <dgm:cxn modelId="{C4E71664-C61F-4B23-AEAA-4AAC07AB5F5D}" type="presParOf" srcId="{AADA6ADE-85EE-4A83-AC9D-E948E35C9DE6}" destId="{4A4F2521-93C4-40A0-8705-D2ADC3A04E29}" srcOrd="5" destOrd="0" presId="urn:microsoft.com/office/officeart/2016/7/layout/VerticalSolidActionList"/>
    <dgm:cxn modelId="{976BFE41-D50D-416D-88C5-F09A4B43AE71}" type="presParOf" srcId="{AADA6ADE-85EE-4A83-AC9D-E948E35C9DE6}" destId="{86013C54-24AC-40EE-BE6D-4B880CD81922}" srcOrd="6" destOrd="0" presId="urn:microsoft.com/office/officeart/2016/7/layout/VerticalSolidActionList"/>
    <dgm:cxn modelId="{80242A18-5E33-4ED2-B619-A4C5E8DF56DC}" type="presParOf" srcId="{86013C54-24AC-40EE-BE6D-4B880CD81922}" destId="{01023CE2-05A1-4C23-BA35-F3DE044EBB8D}" srcOrd="0" destOrd="0" presId="urn:microsoft.com/office/officeart/2016/7/layout/VerticalSolidActionList"/>
    <dgm:cxn modelId="{612A580F-C4B8-4CAE-8ADB-948AC0943991}" type="presParOf" srcId="{86013C54-24AC-40EE-BE6D-4B880CD81922}" destId="{91463411-71B3-4CE0-BD67-D7BF85AD281D}" srcOrd="1" destOrd="0" presId="urn:microsoft.com/office/officeart/2016/7/layout/VerticalSolidActionList"/>
    <dgm:cxn modelId="{36040B34-4DAA-4BA0-A637-02C8A0AAABD1}" type="presParOf" srcId="{AADA6ADE-85EE-4A83-AC9D-E948E35C9DE6}" destId="{2C5E830B-CF45-4C0D-9536-B2D6AFFFE2ED}" srcOrd="7" destOrd="0" presId="urn:microsoft.com/office/officeart/2016/7/layout/VerticalSolidActionList"/>
    <dgm:cxn modelId="{969265B5-944B-416B-9A08-C0CC0A0284A2}" type="presParOf" srcId="{AADA6ADE-85EE-4A83-AC9D-E948E35C9DE6}" destId="{5EC7B50E-5956-4C4D-B2AD-60B82B0E4E9C}" srcOrd="8" destOrd="0" presId="urn:microsoft.com/office/officeart/2016/7/layout/VerticalSolidActionList"/>
    <dgm:cxn modelId="{84CF05BD-A8A5-46C7-BE95-644AAC240838}" type="presParOf" srcId="{5EC7B50E-5956-4C4D-B2AD-60B82B0E4E9C}" destId="{F9C2D6DA-DAF6-4FD1-9587-4707068BAD57}" srcOrd="0" destOrd="0" presId="urn:microsoft.com/office/officeart/2016/7/layout/VerticalSolidActionList"/>
    <dgm:cxn modelId="{78EE0C5D-1F71-49B1-A968-1EA2D3D232F4}" type="presParOf" srcId="{5EC7B50E-5956-4C4D-B2AD-60B82B0E4E9C}" destId="{C0F1C857-6B84-4860-BC74-7511D740C343}" srcOrd="1" destOrd="0" presId="urn:microsoft.com/office/officeart/2016/7/layout/VerticalSolidActionList"/>
    <dgm:cxn modelId="{E150CEC6-7BE0-4DE7-8CC4-4ED1E8AD08D4}" type="presParOf" srcId="{AADA6ADE-85EE-4A83-AC9D-E948E35C9DE6}" destId="{4A8460F5-D50D-4F25-9D8D-EB052ABE334B}" srcOrd="9" destOrd="0" presId="urn:microsoft.com/office/officeart/2016/7/layout/VerticalSolidActionList"/>
    <dgm:cxn modelId="{ECE17719-36C2-4E65-B3C5-08E6E0AB8E59}" type="presParOf" srcId="{AADA6ADE-85EE-4A83-AC9D-E948E35C9DE6}" destId="{6AC451C5-8F3C-4007-B4D4-D8C64444048F}" srcOrd="10" destOrd="0" presId="urn:microsoft.com/office/officeart/2016/7/layout/VerticalSolidActionList"/>
    <dgm:cxn modelId="{F23B6AF0-E5CB-4243-8DED-86887230002B}" type="presParOf" srcId="{6AC451C5-8F3C-4007-B4D4-D8C64444048F}" destId="{7856239C-D3E3-4819-A9E4-EC8308CABE86}" srcOrd="0" destOrd="0" presId="urn:microsoft.com/office/officeart/2016/7/layout/VerticalSolidActionList"/>
    <dgm:cxn modelId="{EBF57A12-FAB7-40EA-9C6A-78E8656E4AD0}" type="presParOf" srcId="{6AC451C5-8F3C-4007-B4D4-D8C64444048F}" destId="{24F22286-716E-4ED2-A06B-3CAA9BAA1FC3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DEFFBE-0FC6-48CD-8455-011A0B105A7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6FCED8C-E241-4291-A4B5-19BC30500219}">
      <dgm:prSet/>
      <dgm:spPr/>
      <dgm:t>
        <a:bodyPr/>
        <a:lstStyle/>
        <a:p>
          <a:r>
            <a:rPr lang="en-US"/>
            <a:t>How is anxiety specifically related to homeschooling?</a:t>
          </a:r>
        </a:p>
      </dgm:t>
    </dgm:pt>
    <dgm:pt modelId="{5CD5413B-58B7-4E9C-9916-2EBFFB8D56C2}" type="parTrans" cxnId="{38B4CC4A-D1EA-44AD-840A-D92328A69BE6}">
      <dgm:prSet/>
      <dgm:spPr/>
      <dgm:t>
        <a:bodyPr/>
        <a:lstStyle/>
        <a:p>
          <a:endParaRPr lang="en-US"/>
        </a:p>
      </dgm:t>
    </dgm:pt>
    <dgm:pt modelId="{9D97532B-1BFB-40D5-BFE6-C0EF5A674FAE}" type="sibTrans" cxnId="{38B4CC4A-D1EA-44AD-840A-D92328A69BE6}">
      <dgm:prSet/>
      <dgm:spPr/>
      <dgm:t>
        <a:bodyPr/>
        <a:lstStyle/>
        <a:p>
          <a:endParaRPr lang="en-US"/>
        </a:p>
      </dgm:t>
    </dgm:pt>
    <dgm:pt modelId="{AB5F5FF6-0F21-4A02-8B0D-C2CADB7A1BE0}">
      <dgm:prSet/>
      <dgm:spPr/>
      <dgm:t>
        <a:bodyPr/>
        <a:lstStyle/>
        <a:p>
          <a:r>
            <a:rPr lang="en-US"/>
            <a:t>Do parents also experience anxiety in homeschooling?</a:t>
          </a:r>
        </a:p>
      </dgm:t>
    </dgm:pt>
    <dgm:pt modelId="{CB6B2CB9-43A1-45D5-972D-602567B48E2A}" type="parTrans" cxnId="{A4FFEE4E-9077-4442-A224-561022B02955}">
      <dgm:prSet/>
      <dgm:spPr/>
      <dgm:t>
        <a:bodyPr/>
        <a:lstStyle/>
        <a:p>
          <a:endParaRPr lang="en-US"/>
        </a:p>
      </dgm:t>
    </dgm:pt>
    <dgm:pt modelId="{13B31CEC-552C-41F3-9D64-475E0162CFC5}" type="sibTrans" cxnId="{A4FFEE4E-9077-4442-A224-561022B02955}">
      <dgm:prSet/>
      <dgm:spPr/>
      <dgm:t>
        <a:bodyPr/>
        <a:lstStyle/>
        <a:p>
          <a:endParaRPr lang="en-US"/>
        </a:p>
      </dgm:t>
    </dgm:pt>
    <dgm:pt modelId="{B9814352-8800-4D51-ABFD-00C959F7C9AE}" type="pres">
      <dgm:prSet presAssocID="{71DEFFBE-0FC6-48CD-8455-011A0B105A7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48D5AE-8C08-40E0-96A6-3BF6DADB9AE2}" type="pres">
      <dgm:prSet presAssocID="{36FCED8C-E241-4291-A4B5-19BC30500219}" presName="hierRoot1" presStyleCnt="0"/>
      <dgm:spPr/>
    </dgm:pt>
    <dgm:pt modelId="{918E03F9-9D05-4B60-9D71-CFC72ABD328E}" type="pres">
      <dgm:prSet presAssocID="{36FCED8C-E241-4291-A4B5-19BC30500219}" presName="composite" presStyleCnt="0"/>
      <dgm:spPr/>
    </dgm:pt>
    <dgm:pt modelId="{470ADEBB-50C5-49DC-8E7B-AF6F3E11AB93}" type="pres">
      <dgm:prSet presAssocID="{36FCED8C-E241-4291-A4B5-19BC30500219}" presName="background" presStyleLbl="node0" presStyleIdx="0" presStyleCnt="2"/>
      <dgm:spPr/>
    </dgm:pt>
    <dgm:pt modelId="{3B6D88E0-49EA-4E28-9F98-B269B85632B9}" type="pres">
      <dgm:prSet presAssocID="{36FCED8C-E241-4291-A4B5-19BC30500219}" presName="text" presStyleLbl="fgAcc0" presStyleIdx="0" presStyleCnt="2">
        <dgm:presLayoutVars>
          <dgm:chPref val="3"/>
        </dgm:presLayoutVars>
      </dgm:prSet>
      <dgm:spPr/>
    </dgm:pt>
    <dgm:pt modelId="{A133D846-C6E0-436A-9382-B355420DA5B7}" type="pres">
      <dgm:prSet presAssocID="{36FCED8C-E241-4291-A4B5-19BC30500219}" presName="hierChild2" presStyleCnt="0"/>
      <dgm:spPr/>
    </dgm:pt>
    <dgm:pt modelId="{DFD6C0D4-7078-4084-9687-A5C267AF1032}" type="pres">
      <dgm:prSet presAssocID="{AB5F5FF6-0F21-4A02-8B0D-C2CADB7A1BE0}" presName="hierRoot1" presStyleCnt="0"/>
      <dgm:spPr/>
    </dgm:pt>
    <dgm:pt modelId="{5097D40A-83FE-41DC-8E8A-191D86F279BD}" type="pres">
      <dgm:prSet presAssocID="{AB5F5FF6-0F21-4A02-8B0D-C2CADB7A1BE0}" presName="composite" presStyleCnt="0"/>
      <dgm:spPr/>
    </dgm:pt>
    <dgm:pt modelId="{144C3C30-F0F8-4313-A3F2-DBD47037B40C}" type="pres">
      <dgm:prSet presAssocID="{AB5F5FF6-0F21-4A02-8B0D-C2CADB7A1BE0}" presName="background" presStyleLbl="node0" presStyleIdx="1" presStyleCnt="2"/>
      <dgm:spPr/>
    </dgm:pt>
    <dgm:pt modelId="{A8C80CA3-20DA-4FBE-B54B-E4865D795DE1}" type="pres">
      <dgm:prSet presAssocID="{AB5F5FF6-0F21-4A02-8B0D-C2CADB7A1BE0}" presName="text" presStyleLbl="fgAcc0" presStyleIdx="1" presStyleCnt="2">
        <dgm:presLayoutVars>
          <dgm:chPref val="3"/>
        </dgm:presLayoutVars>
      </dgm:prSet>
      <dgm:spPr/>
    </dgm:pt>
    <dgm:pt modelId="{58AF659E-CDF3-4F02-8EAD-75EDA6E8FF71}" type="pres">
      <dgm:prSet presAssocID="{AB5F5FF6-0F21-4A02-8B0D-C2CADB7A1BE0}" presName="hierChild2" presStyleCnt="0"/>
      <dgm:spPr/>
    </dgm:pt>
  </dgm:ptLst>
  <dgm:cxnLst>
    <dgm:cxn modelId="{33BFC12A-391A-4933-95DD-A5D9F4381222}" type="presOf" srcId="{71DEFFBE-0FC6-48CD-8455-011A0B105A73}" destId="{B9814352-8800-4D51-ABFD-00C959F7C9AE}" srcOrd="0" destOrd="0" presId="urn:microsoft.com/office/officeart/2005/8/layout/hierarchy1"/>
    <dgm:cxn modelId="{EA17EB63-97AD-411B-A1E3-C6F9269FECB1}" type="presOf" srcId="{36FCED8C-E241-4291-A4B5-19BC30500219}" destId="{3B6D88E0-49EA-4E28-9F98-B269B85632B9}" srcOrd="0" destOrd="0" presId="urn:microsoft.com/office/officeart/2005/8/layout/hierarchy1"/>
    <dgm:cxn modelId="{38B4CC4A-D1EA-44AD-840A-D92328A69BE6}" srcId="{71DEFFBE-0FC6-48CD-8455-011A0B105A73}" destId="{36FCED8C-E241-4291-A4B5-19BC30500219}" srcOrd="0" destOrd="0" parTransId="{5CD5413B-58B7-4E9C-9916-2EBFFB8D56C2}" sibTransId="{9D97532B-1BFB-40D5-BFE6-C0EF5A674FAE}"/>
    <dgm:cxn modelId="{A4FFEE4E-9077-4442-A224-561022B02955}" srcId="{71DEFFBE-0FC6-48CD-8455-011A0B105A73}" destId="{AB5F5FF6-0F21-4A02-8B0D-C2CADB7A1BE0}" srcOrd="1" destOrd="0" parTransId="{CB6B2CB9-43A1-45D5-972D-602567B48E2A}" sibTransId="{13B31CEC-552C-41F3-9D64-475E0162CFC5}"/>
    <dgm:cxn modelId="{D0822EFE-5841-4C15-9E60-3352464277C1}" type="presOf" srcId="{AB5F5FF6-0F21-4A02-8B0D-C2CADB7A1BE0}" destId="{A8C80CA3-20DA-4FBE-B54B-E4865D795DE1}" srcOrd="0" destOrd="0" presId="urn:microsoft.com/office/officeart/2005/8/layout/hierarchy1"/>
    <dgm:cxn modelId="{99BA396E-B64F-40C4-806B-2FF7ECF85C24}" type="presParOf" srcId="{B9814352-8800-4D51-ABFD-00C959F7C9AE}" destId="{A548D5AE-8C08-40E0-96A6-3BF6DADB9AE2}" srcOrd="0" destOrd="0" presId="urn:microsoft.com/office/officeart/2005/8/layout/hierarchy1"/>
    <dgm:cxn modelId="{82F4F1D8-7A56-409F-86F5-76B6933C9915}" type="presParOf" srcId="{A548D5AE-8C08-40E0-96A6-3BF6DADB9AE2}" destId="{918E03F9-9D05-4B60-9D71-CFC72ABD328E}" srcOrd="0" destOrd="0" presId="urn:microsoft.com/office/officeart/2005/8/layout/hierarchy1"/>
    <dgm:cxn modelId="{AE34713A-A753-4B67-B4D4-7241AD6EABC5}" type="presParOf" srcId="{918E03F9-9D05-4B60-9D71-CFC72ABD328E}" destId="{470ADEBB-50C5-49DC-8E7B-AF6F3E11AB93}" srcOrd="0" destOrd="0" presId="urn:microsoft.com/office/officeart/2005/8/layout/hierarchy1"/>
    <dgm:cxn modelId="{41C187CB-0AFA-4E9F-A83D-671D2724B9B9}" type="presParOf" srcId="{918E03F9-9D05-4B60-9D71-CFC72ABD328E}" destId="{3B6D88E0-49EA-4E28-9F98-B269B85632B9}" srcOrd="1" destOrd="0" presId="urn:microsoft.com/office/officeart/2005/8/layout/hierarchy1"/>
    <dgm:cxn modelId="{6BC4E45E-9632-4545-BAB5-101986806E3F}" type="presParOf" srcId="{A548D5AE-8C08-40E0-96A6-3BF6DADB9AE2}" destId="{A133D846-C6E0-436A-9382-B355420DA5B7}" srcOrd="1" destOrd="0" presId="urn:microsoft.com/office/officeart/2005/8/layout/hierarchy1"/>
    <dgm:cxn modelId="{4A60667E-99FE-4EC8-AAC6-9B1E962B6936}" type="presParOf" srcId="{B9814352-8800-4D51-ABFD-00C959F7C9AE}" destId="{DFD6C0D4-7078-4084-9687-A5C267AF1032}" srcOrd="1" destOrd="0" presId="urn:microsoft.com/office/officeart/2005/8/layout/hierarchy1"/>
    <dgm:cxn modelId="{693157B4-5AD7-43CA-8888-50433054B6A7}" type="presParOf" srcId="{DFD6C0D4-7078-4084-9687-A5C267AF1032}" destId="{5097D40A-83FE-41DC-8E8A-191D86F279BD}" srcOrd="0" destOrd="0" presId="urn:microsoft.com/office/officeart/2005/8/layout/hierarchy1"/>
    <dgm:cxn modelId="{1426CB7B-0DFB-4FF1-A520-B3D1BB8ECDFA}" type="presParOf" srcId="{5097D40A-83FE-41DC-8E8A-191D86F279BD}" destId="{144C3C30-F0F8-4313-A3F2-DBD47037B40C}" srcOrd="0" destOrd="0" presId="urn:microsoft.com/office/officeart/2005/8/layout/hierarchy1"/>
    <dgm:cxn modelId="{8390C484-B10F-47B2-BC19-C2CAFA982B84}" type="presParOf" srcId="{5097D40A-83FE-41DC-8E8A-191D86F279BD}" destId="{A8C80CA3-20DA-4FBE-B54B-E4865D795DE1}" srcOrd="1" destOrd="0" presId="urn:microsoft.com/office/officeart/2005/8/layout/hierarchy1"/>
    <dgm:cxn modelId="{2DA08F51-B639-481C-90F4-E45A8446C43F}" type="presParOf" srcId="{DFD6C0D4-7078-4084-9687-A5C267AF1032}" destId="{58AF659E-CDF3-4F02-8EAD-75EDA6E8FF7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17E1D1-810B-44E7-9CF5-F6C7F2F8B98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693A225-3ABF-4E05-9691-B45FC287A173}">
      <dgm:prSet/>
      <dgm:spPr/>
      <dgm:t>
        <a:bodyPr/>
        <a:lstStyle/>
        <a:p>
          <a:r>
            <a:rPr lang="en-US"/>
            <a:t>Fear – A protective emotion in response to an immediate threat</a:t>
          </a:r>
        </a:p>
      </dgm:t>
    </dgm:pt>
    <dgm:pt modelId="{5D3D29FE-5324-4F95-9509-A270F20D6C35}" type="parTrans" cxnId="{5DE1C90C-FCFC-4251-B6BE-7C3DBB47B55A}">
      <dgm:prSet/>
      <dgm:spPr/>
      <dgm:t>
        <a:bodyPr/>
        <a:lstStyle/>
        <a:p>
          <a:endParaRPr lang="en-US"/>
        </a:p>
      </dgm:t>
    </dgm:pt>
    <dgm:pt modelId="{348CF055-539D-469A-AA18-02B7827847C3}" type="sibTrans" cxnId="{5DE1C90C-FCFC-4251-B6BE-7C3DBB47B55A}">
      <dgm:prSet/>
      <dgm:spPr/>
      <dgm:t>
        <a:bodyPr/>
        <a:lstStyle/>
        <a:p>
          <a:endParaRPr lang="en-US"/>
        </a:p>
      </dgm:t>
    </dgm:pt>
    <dgm:pt modelId="{7972242C-A49E-4680-8A98-A805D9601EFF}">
      <dgm:prSet/>
      <dgm:spPr/>
      <dgm:t>
        <a:bodyPr/>
        <a:lstStyle/>
        <a:p>
          <a:r>
            <a:rPr lang="en-US"/>
            <a:t>Stress – Not having enough resources for what I need to do</a:t>
          </a:r>
        </a:p>
      </dgm:t>
    </dgm:pt>
    <dgm:pt modelId="{D937526B-3522-468E-84BB-84B9B7B50981}" type="parTrans" cxnId="{39502458-51E6-49E3-938C-007C3A85651B}">
      <dgm:prSet/>
      <dgm:spPr/>
      <dgm:t>
        <a:bodyPr/>
        <a:lstStyle/>
        <a:p>
          <a:endParaRPr lang="en-US"/>
        </a:p>
      </dgm:t>
    </dgm:pt>
    <dgm:pt modelId="{82A3967E-5DA4-4026-84ED-2F1456B3F43F}" type="sibTrans" cxnId="{39502458-51E6-49E3-938C-007C3A85651B}">
      <dgm:prSet/>
      <dgm:spPr/>
      <dgm:t>
        <a:bodyPr/>
        <a:lstStyle/>
        <a:p>
          <a:endParaRPr lang="en-US"/>
        </a:p>
      </dgm:t>
    </dgm:pt>
    <dgm:pt modelId="{B0D98C06-2594-46B0-ACC9-E9E89E874997}">
      <dgm:prSet/>
      <dgm:spPr/>
      <dgm:t>
        <a:bodyPr/>
        <a:lstStyle/>
        <a:p>
          <a:r>
            <a:rPr lang="en-US"/>
            <a:t>Anxiety – The need for certainty – future oriented</a:t>
          </a:r>
        </a:p>
      </dgm:t>
    </dgm:pt>
    <dgm:pt modelId="{6905CB0D-98EE-4F66-AA74-31A296330308}" type="parTrans" cxnId="{62517CA3-DEC2-46B2-A080-715664A6976B}">
      <dgm:prSet/>
      <dgm:spPr/>
      <dgm:t>
        <a:bodyPr/>
        <a:lstStyle/>
        <a:p>
          <a:endParaRPr lang="en-US"/>
        </a:p>
      </dgm:t>
    </dgm:pt>
    <dgm:pt modelId="{F5580956-AA65-4026-821C-7177F52439B5}" type="sibTrans" cxnId="{62517CA3-DEC2-46B2-A080-715664A6976B}">
      <dgm:prSet/>
      <dgm:spPr/>
      <dgm:t>
        <a:bodyPr/>
        <a:lstStyle/>
        <a:p>
          <a:endParaRPr lang="en-US"/>
        </a:p>
      </dgm:t>
    </dgm:pt>
    <dgm:pt modelId="{4FE6CCA4-FFDB-4DBF-B13A-5A78225D4B63}" type="pres">
      <dgm:prSet presAssocID="{0E17E1D1-810B-44E7-9CF5-F6C7F2F8B9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CE52F1C-B345-4DB0-8F9E-92451232624F}" type="pres">
      <dgm:prSet presAssocID="{8693A225-3ABF-4E05-9691-B45FC287A173}" presName="hierRoot1" presStyleCnt="0"/>
      <dgm:spPr/>
    </dgm:pt>
    <dgm:pt modelId="{1C378EA3-6212-4A3E-A3E5-E101FCBC3FE3}" type="pres">
      <dgm:prSet presAssocID="{8693A225-3ABF-4E05-9691-B45FC287A173}" presName="composite" presStyleCnt="0"/>
      <dgm:spPr/>
    </dgm:pt>
    <dgm:pt modelId="{703F9903-977F-4C59-84EA-C47F97BB2D1A}" type="pres">
      <dgm:prSet presAssocID="{8693A225-3ABF-4E05-9691-B45FC287A173}" presName="background" presStyleLbl="node0" presStyleIdx="0" presStyleCnt="3"/>
      <dgm:spPr/>
    </dgm:pt>
    <dgm:pt modelId="{718C35BF-4CC6-4A34-B0D9-34495E51C18E}" type="pres">
      <dgm:prSet presAssocID="{8693A225-3ABF-4E05-9691-B45FC287A173}" presName="text" presStyleLbl="fgAcc0" presStyleIdx="0" presStyleCnt="3">
        <dgm:presLayoutVars>
          <dgm:chPref val="3"/>
        </dgm:presLayoutVars>
      </dgm:prSet>
      <dgm:spPr/>
    </dgm:pt>
    <dgm:pt modelId="{64A39AF3-9D02-4919-8E89-356039D0EA03}" type="pres">
      <dgm:prSet presAssocID="{8693A225-3ABF-4E05-9691-B45FC287A173}" presName="hierChild2" presStyleCnt="0"/>
      <dgm:spPr/>
    </dgm:pt>
    <dgm:pt modelId="{C97FE193-6540-460F-A091-943D757A11E1}" type="pres">
      <dgm:prSet presAssocID="{7972242C-A49E-4680-8A98-A805D9601EFF}" presName="hierRoot1" presStyleCnt="0"/>
      <dgm:spPr/>
    </dgm:pt>
    <dgm:pt modelId="{0F2A5E6C-8357-481F-B78E-AE04D15B0AFC}" type="pres">
      <dgm:prSet presAssocID="{7972242C-A49E-4680-8A98-A805D9601EFF}" presName="composite" presStyleCnt="0"/>
      <dgm:spPr/>
    </dgm:pt>
    <dgm:pt modelId="{EE833A44-DA52-43F1-ACDB-08981A87AB04}" type="pres">
      <dgm:prSet presAssocID="{7972242C-A49E-4680-8A98-A805D9601EFF}" presName="background" presStyleLbl="node0" presStyleIdx="1" presStyleCnt="3"/>
      <dgm:spPr/>
    </dgm:pt>
    <dgm:pt modelId="{D2FDC753-C24B-4104-8F07-284FA597A615}" type="pres">
      <dgm:prSet presAssocID="{7972242C-A49E-4680-8A98-A805D9601EFF}" presName="text" presStyleLbl="fgAcc0" presStyleIdx="1" presStyleCnt="3">
        <dgm:presLayoutVars>
          <dgm:chPref val="3"/>
        </dgm:presLayoutVars>
      </dgm:prSet>
      <dgm:spPr/>
    </dgm:pt>
    <dgm:pt modelId="{9E24315F-85C5-4577-AD65-67F45F627F90}" type="pres">
      <dgm:prSet presAssocID="{7972242C-A49E-4680-8A98-A805D9601EFF}" presName="hierChild2" presStyleCnt="0"/>
      <dgm:spPr/>
    </dgm:pt>
    <dgm:pt modelId="{B8C7F12A-E631-4AB3-A291-1814C4CEF83F}" type="pres">
      <dgm:prSet presAssocID="{B0D98C06-2594-46B0-ACC9-E9E89E874997}" presName="hierRoot1" presStyleCnt="0"/>
      <dgm:spPr/>
    </dgm:pt>
    <dgm:pt modelId="{F8772D94-FD34-4A79-9D3B-472C67350EEC}" type="pres">
      <dgm:prSet presAssocID="{B0D98C06-2594-46B0-ACC9-E9E89E874997}" presName="composite" presStyleCnt="0"/>
      <dgm:spPr/>
    </dgm:pt>
    <dgm:pt modelId="{9264F31A-10FF-4A91-B757-B681DD5F6EEF}" type="pres">
      <dgm:prSet presAssocID="{B0D98C06-2594-46B0-ACC9-E9E89E874997}" presName="background" presStyleLbl="node0" presStyleIdx="2" presStyleCnt="3"/>
      <dgm:spPr/>
    </dgm:pt>
    <dgm:pt modelId="{9A647738-CCB0-4596-80B7-BD516695496F}" type="pres">
      <dgm:prSet presAssocID="{B0D98C06-2594-46B0-ACC9-E9E89E874997}" presName="text" presStyleLbl="fgAcc0" presStyleIdx="2" presStyleCnt="3">
        <dgm:presLayoutVars>
          <dgm:chPref val="3"/>
        </dgm:presLayoutVars>
      </dgm:prSet>
      <dgm:spPr/>
    </dgm:pt>
    <dgm:pt modelId="{C2E4E757-595F-45E3-AB78-5EDF7C94C7B5}" type="pres">
      <dgm:prSet presAssocID="{B0D98C06-2594-46B0-ACC9-E9E89E874997}" presName="hierChild2" presStyleCnt="0"/>
      <dgm:spPr/>
    </dgm:pt>
  </dgm:ptLst>
  <dgm:cxnLst>
    <dgm:cxn modelId="{5DE1C90C-FCFC-4251-B6BE-7C3DBB47B55A}" srcId="{0E17E1D1-810B-44E7-9CF5-F6C7F2F8B98E}" destId="{8693A225-3ABF-4E05-9691-B45FC287A173}" srcOrd="0" destOrd="0" parTransId="{5D3D29FE-5324-4F95-9509-A270F20D6C35}" sibTransId="{348CF055-539D-469A-AA18-02B7827847C3}"/>
    <dgm:cxn modelId="{29FE0B63-6E9A-4CF9-863E-0FDC836C9F18}" type="presOf" srcId="{8693A225-3ABF-4E05-9691-B45FC287A173}" destId="{718C35BF-4CC6-4A34-B0D9-34495E51C18E}" srcOrd="0" destOrd="0" presId="urn:microsoft.com/office/officeart/2005/8/layout/hierarchy1"/>
    <dgm:cxn modelId="{5906C36D-6CEA-4780-B1D0-2EA6C20EC694}" type="presOf" srcId="{B0D98C06-2594-46B0-ACC9-E9E89E874997}" destId="{9A647738-CCB0-4596-80B7-BD516695496F}" srcOrd="0" destOrd="0" presId="urn:microsoft.com/office/officeart/2005/8/layout/hierarchy1"/>
    <dgm:cxn modelId="{39502458-51E6-49E3-938C-007C3A85651B}" srcId="{0E17E1D1-810B-44E7-9CF5-F6C7F2F8B98E}" destId="{7972242C-A49E-4680-8A98-A805D9601EFF}" srcOrd="1" destOrd="0" parTransId="{D937526B-3522-468E-84BB-84B9B7B50981}" sibTransId="{82A3967E-5DA4-4026-84ED-2F1456B3F43F}"/>
    <dgm:cxn modelId="{62517CA3-DEC2-46B2-A080-715664A6976B}" srcId="{0E17E1D1-810B-44E7-9CF5-F6C7F2F8B98E}" destId="{B0D98C06-2594-46B0-ACC9-E9E89E874997}" srcOrd="2" destOrd="0" parTransId="{6905CB0D-98EE-4F66-AA74-31A296330308}" sibTransId="{F5580956-AA65-4026-821C-7177F52439B5}"/>
    <dgm:cxn modelId="{6C4226DE-A6EA-4FB0-8E4E-D677F929EC39}" type="presOf" srcId="{7972242C-A49E-4680-8A98-A805D9601EFF}" destId="{D2FDC753-C24B-4104-8F07-284FA597A615}" srcOrd="0" destOrd="0" presId="urn:microsoft.com/office/officeart/2005/8/layout/hierarchy1"/>
    <dgm:cxn modelId="{6F603FE0-3C25-4DEA-9E15-AA6DF145D6B4}" type="presOf" srcId="{0E17E1D1-810B-44E7-9CF5-F6C7F2F8B98E}" destId="{4FE6CCA4-FFDB-4DBF-B13A-5A78225D4B63}" srcOrd="0" destOrd="0" presId="urn:microsoft.com/office/officeart/2005/8/layout/hierarchy1"/>
    <dgm:cxn modelId="{4F30D9B3-3DFD-4AD6-9EF6-7938A57714DA}" type="presParOf" srcId="{4FE6CCA4-FFDB-4DBF-B13A-5A78225D4B63}" destId="{6CE52F1C-B345-4DB0-8F9E-92451232624F}" srcOrd="0" destOrd="0" presId="urn:microsoft.com/office/officeart/2005/8/layout/hierarchy1"/>
    <dgm:cxn modelId="{0F63192A-0B9F-4905-ACAD-A482124F268F}" type="presParOf" srcId="{6CE52F1C-B345-4DB0-8F9E-92451232624F}" destId="{1C378EA3-6212-4A3E-A3E5-E101FCBC3FE3}" srcOrd="0" destOrd="0" presId="urn:microsoft.com/office/officeart/2005/8/layout/hierarchy1"/>
    <dgm:cxn modelId="{6B004E6C-58D3-45DF-A295-472A1E11894F}" type="presParOf" srcId="{1C378EA3-6212-4A3E-A3E5-E101FCBC3FE3}" destId="{703F9903-977F-4C59-84EA-C47F97BB2D1A}" srcOrd="0" destOrd="0" presId="urn:microsoft.com/office/officeart/2005/8/layout/hierarchy1"/>
    <dgm:cxn modelId="{023EE5EE-3BF8-4651-9E12-B0F1205EA392}" type="presParOf" srcId="{1C378EA3-6212-4A3E-A3E5-E101FCBC3FE3}" destId="{718C35BF-4CC6-4A34-B0D9-34495E51C18E}" srcOrd="1" destOrd="0" presId="urn:microsoft.com/office/officeart/2005/8/layout/hierarchy1"/>
    <dgm:cxn modelId="{A11F201F-FD48-485E-AAC8-4332685053DE}" type="presParOf" srcId="{6CE52F1C-B345-4DB0-8F9E-92451232624F}" destId="{64A39AF3-9D02-4919-8E89-356039D0EA03}" srcOrd="1" destOrd="0" presId="urn:microsoft.com/office/officeart/2005/8/layout/hierarchy1"/>
    <dgm:cxn modelId="{6392C340-2993-4A7C-AA41-5D04DB14032B}" type="presParOf" srcId="{4FE6CCA4-FFDB-4DBF-B13A-5A78225D4B63}" destId="{C97FE193-6540-460F-A091-943D757A11E1}" srcOrd="1" destOrd="0" presId="urn:microsoft.com/office/officeart/2005/8/layout/hierarchy1"/>
    <dgm:cxn modelId="{CE82D679-8FC1-4D42-BDC5-294EE8FBBF9A}" type="presParOf" srcId="{C97FE193-6540-460F-A091-943D757A11E1}" destId="{0F2A5E6C-8357-481F-B78E-AE04D15B0AFC}" srcOrd="0" destOrd="0" presId="urn:microsoft.com/office/officeart/2005/8/layout/hierarchy1"/>
    <dgm:cxn modelId="{3775B540-CE8C-4DB8-870D-60999318E32D}" type="presParOf" srcId="{0F2A5E6C-8357-481F-B78E-AE04D15B0AFC}" destId="{EE833A44-DA52-43F1-ACDB-08981A87AB04}" srcOrd="0" destOrd="0" presId="urn:microsoft.com/office/officeart/2005/8/layout/hierarchy1"/>
    <dgm:cxn modelId="{888B3B4F-849A-494D-A04F-089D4BF49751}" type="presParOf" srcId="{0F2A5E6C-8357-481F-B78E-AE04D15B0AFC}" destId="{D2FDC753-C24B-4104-8F07-284FA597A615}" srcOrd="1" destOrd="0" presId="urn:microsoft.com/office/officeart/2005/8/layout/hierarchy1"/>
    <dgm:cxn modelId="{545E06A7-2ED3-4A62-8672-64EE15F8E40D}" type="presParOf" srcId="{C97FE193-6540-460F-A091-943D757A11E1}" destId="{9E24315F-85C5-4577-AD65-67F45F627F90}" srcOrd="1" destOrd="0" presId="urn:microsoft.com/office/officeart/2005/8/layout/hierarchy1"/>
    <dgm:cxn modelId="{DA3FA5DF-47E2-4865-8EFB-E675767958B0}" type="presParOf" srcId="{4FE6CCA4-FFDB-4DBF-B13A-5A78225D4B63}" destId="{B8C7F12A-E631-4AB3-A291-1814C4CEF83F}" srcOrd="2" destOrd="0" presId="urn:microsoft.com/office/officeart/2005/8/layout/hierarchy1"/>
    <dgm:cxn modelId="{28CCC291-F702-4E2D-931F-DBAB377BB0B7}" type="presParOf" srcId="{B8C7F12A-E631-4AB3-A291-1814C4CEF83F}" destId="{F8772D94-FD34-4A79-9D3B-472C67350EEC}" srcOrd="0" destOrd="0" presId="urn:microsoft.com/office/officeart/2005/8/layout/hierarchy1"/>
    <dgm:cxn modelId="{F283D668-36AD-4364-9FA1-E8BC3F4E908E}" type="presParOf" srcId="{F8772D94-FD34-4A79-9D3B-472C67350EEC}" destId="{9264F31A-10FF-4A91-B757-B681DD5F6EEF}" srcOrd="0" destOrd="0" presId="urn:microsoft.com/office/officeart/2005/8/layout/hierarchy1"/>
    <dgm:cxn modelId="{89365FF9-9429-4745-B74E-60E2DEF4E660}" type="presParOf" srcId="{F8772D94-FD34-4A79-9D3B-472C67350EEC}" destId="{9A647738-CCB0-4596-80B7-BD516695496F}" srcOrd="1" destOrd="0" presId="urn:microsoft.com/office/officeart/2005/8/layout/hierarchy1"/>
    <dgm:cxn modelId="{3E1117EF-D8FA-4F30-A133-1471945DD0DA}" type="presParOf" srcId="{B8C7F12A-E631-4AB3-A291-1814C4CEF83F}" destId="{C2E4E757-595F-45E3-AB78-5EDF7C94C7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8C36DE-CD1C-4EB3-A3AC-F3A778A5278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303E3D1-2179-4F9B-AC22-8C378FF5B97D}">
      <dgm:prSet/>
      <dgm:spPr/>
      <dgm:t>
        <a:bodyPr/>
        <a:lstStyle/>
        <a:p>
          <a:r>
            <a:rPr lang="en-US"/>
            <a:t>Performance Pressure – Everyone does better than me!</a:t>
          </a:r>
        </a:p>
      </dgm:t>
    </dgm:pt>
    <dgm:pt modelId="{DAEF27A8-1224-4150-A64A-21F23DB3F9AE}" type="parTrans" cxnId="{4106FED4-3908-4903-9697-F745EF3EDBEE}">
      <dgm:prSet/>
      <dgm:spPr/>
      <dgm:t>
        <a:bodyPr/>
        <a:lstStyle/>
        <a:p>
          <a:endParaRPr lang="en-US"/>
        </a:p>
      </dgm:t>
    </dgm:pt>
    <dgm:pt modelId="{18B27B97-B26F-4C6D-A952-8461BED55644}" type="sibTrans" cxnId="{4106FED4-3908-4903-9697-F745EF3EDBEE}">
      <dgm:prSet/>
      <dgm:spPr/>
      <dgm:t>
        <a:bodyPr/>
        <a:lstStyle/>
        <a:p>
          <a:endParaRPr lang="en-US"/>
        </a:p>
      </dgm:t>
    </dgm:pt>
    <dgm:pt modelId="{3EC62DD6-775E-4BE7-9CF1-B2AFC52D8F84}">
      <dgm:prSet/>
      <dgm:spPr/>
      <dgm:t>
        <a:bodyPr/>
        <a:lstStyle/>
        <a:p>
          <a:r>
            <a:rPr lang="en-US"/>
            <a:t>Toxic Happiness – Everyone is happier than me!</a:t>
          </a:r>
        </a:p>
      </dgm:t>
    </dgm:pt>
    <dgm:pt modelId="{D3080849-E076-45B5-9ED9-C52087061987}" type="parTrans" cxnId="{B1B1CDEE-FE3B-4294-84B6-CC5353BFAD47}">
      <dgm:prSet/>
      <dgm:spPr/>
      <dgm:t>
        <a:bodyPr/>
        <a:lstStyle/>
        <a:p>
          <a:endParaRPr lang="en-US"/>
        </a:p>
      </dgm:t>
    </dgm:pt>
    <dgm:pt modelId="{6D62B5FF-2C48-4F8B-83DC-E95D14982EEF}" type="sibTrans" cxnId="{B1B1CDEE-FE3B-4294-84B6-CC5353BFAD47}">
      <dgm:prSet/>
      <dgm:spPr/>
      <dgm:t>
        <a:bodyPr/>
        <a:lstStyle/>
        <a:p>
          <a:endParaRPr lang="en-US"/>
        </a:p>
      </dgm:t>
    </dgm:pt>
    <dgm:pt modelId="{86A0E143-8EF5-40E3-8548-A8B18D1DF21D}">
      <dgm:prSet/>
      <dgm:spPr/>
      <dgm:t>
        <a:bodyPr/>
        <a:lstStyle/>
        <a:p>
          <a:r>
            <a:rPr lang="en-US"/>
            <a:t>I Can’t Ever Be Bored! </a:t>
          </a:r>
        </a:p>
      </dgm:t>
    </dgm:pt>
    <dgm:pt modelId="{ADB010E9-94DE-4A46-B2B6-FC38E75971F5}" type="parTrans" cxnId="{2ED528C7-F936-4B4C-BD1A-986FAF8425BC}">
      <dgm:prSet/>
      <dgm:spPr/>
      <dgm:t>
        <a:bodyPr/>
        <a:lstStyle/>
        <a:p>
          <a:endParaRPr lang="en-US"/>
        </a:p>
      </dgm:t>
    </dgm:pt>
    <dgm:pt modelId="{D9E84BAB-78D1-4095-9515-2B8EC806857D}" type="sibTrans" cxnId="{2ED528C7-F936-4B4C-BD1A-986FAF8425BC}">
      <dgm:prSet/>
      <dgm:spPr/>
      <dgm:t>
        <a:bodyPr/>
        <a:lstStyle/>
        <a:p>
          <a:endParaRPr lang="en-US"/>
        </a:p>
      </dgm:t>
    </dgm:pt>
    <dgm:pt modelId="{2960BF1D-DCF9-47DD-837E-5E6BACABB613}">
      <dgm:prSet/>
      <dgm:spPr/>
      <dgm:t>
        <a:bodyPr/>
        <a:lstStyle/>
        <a:p>
          <a:r>
            <a:rPr lang="en-US"/>
            <a:t>Worrying, Ruminating and Being Anxious is My Coping Skill</a:t>
          </a:r>
        </a:p>
      </dgm:t>
    </dgm:pt>
    <dgm:pt modelId="{E98E79B9-EFFE-4E5B-B236-48C2F2822A5A}" type="parTrans" cxnId="{9808CE0F-BEAC-4EDF-B1FF-FA2605B7BF7D}">
      <dgm:prSet/>
      <dgm:spPr/>
      <dgm:t>
        <a:bodyPr/>
        <a:lstStyle/>
        <a:p>
          <a:endParaRPr lang="en-US"/>
        </a:p>
      </dgm:t>
    </dgm:pt>
    <dgm:pt modelId="{A10A9D72-7DFC-4EFC-AD91-E74A363B7BC3}" type="sibTrans" cxnId="{9808CE0F-BEAC-4EDF-B1FF-FA2605B7BF7D}">
      <dgm:prSet/>
      <dgm:spPr/>
      <dgm:t>
        <a:bodyPr/>
        <a:lstStyle/>
        <a:p>
          <a:endParaRPr lang="en-US"/>
        </a:p>
      </dgm:t>
    </dgm:pt>
    <dgm:pt modelId="{05A581C6-DA20-483B-A3A3-43B892F54A0E}">
      <dgm:prSet/>
      <dgm:spPr/>
      <dgm:t>
        <a:bodyPr/>
        <a:lstStyle/>
        <a:p>
          <a:r>
            <a:rPr lang="en-US"/>
            <a:t>I Never Have Time to Play or Just Think – I Have to Always Be Busy</a:t>
          </a:r>
        </a:p>
      </dgm:t>
    </dgm:pt>
    <dgm:pt modelId="{31F6D35B-EDA7-4462-8D61-BCD16C6E21D8}" type="parTrans" cxnId="{35F794AE-DE01-441C-92A1-95209F9B6FC2}">
      <dgm:prSet/>
      <dgm:spPr/>
      <dgm:t>
        <a:bodyPr/>
        <a:lstStyle/>
        <a:p>
          <a:endParaRPr lang="en-US"/>
        </a:p>
      </dgm:t>
    </dgm:pt>
    <dgm:pt modelId="{C4F7D1F1-387D-4528-94FC-546A703C1215}" type="sibTrans" cxnId="{35F794AE-DE01-441C-92A1-95209F9B6FC2}">
      <dgm:prSet/>
      <dgm:spPr/>
      <dgm:t>
        <a:bodyPr/>
        <a:lstStyle/>
        <a:p>
          <a:endParaRPr lang="en-US"/>
        </a:p>
      </dgm:t>
    </dgm:pt>
    <dgm:pt modelId="{C4297265-6C07-4B9A-979B-81C80393C889}">
      <dgm:prSet/>
      <dgm:spPr/>
      <dgm:t>
        <a:bodyPr/>
        <a:lstStyle/>
        <a:p>
          <a:r>
            <a:rPr lang="en-US"/>
            <a:t>I Am Not Comfortable in My Own Skin</a:t>
          </a:r>
        </a:p>
      </dgm:t>
    </dgm:pt>
    <dgm:pt modelId="{759ABF77-91C5-40EF-8BE2-EB1AF9D45C2F}" type="parTrans" cxnId="{359BECD0-14B6-4E64-BC93-57B35D8AE1D9}">
      <dgm:prSet/>
      <dgm:spPr/>
      <dgm:t>
        <a:bodyPr/>
        <a:lstStyle/>
        <a:p>
          <a:endParaRPr lang="en-US"/>
        </a:p>
      </dgm:t>
    </dgm:pt>
    <dgm:pt modelId="{E6918D0C-A7C1-4A92-B841-3956D518060B}" type="sibTrans" cxnId="{359BECD0-14B6-4E64-BC93-57B35D8AE1D9}">
      <dgm:prSet/>
      <dgm:spPr/>
      <dgm:t>
        <a:bodyPr/>
        <a:lstStyle/>
        <a:p>
          <a:endParaRPr lang="en-US"/>
        </a:p>
      </dgm:t>
    </dgm:pt>
    <dgm:pt modelId="{A91B433C-18CB-46C1-A399-9C196D85B71F}">
      <dgm:prSet/>
      <dgm:spPr/>
      <dgm:t>
        <a:bodyPr/>
        <a:lstStyle/>
        <a:p>
          <a:r>
            <a:rPr lang="en-US"/>
            <a:t>I Have a Need for Constant Praise – I Can’t Handle Negative Feedback</a:t>
          </a:r>
        </a:p>
      </dgm:t>
    </dgm:pt>
    <dgm:pt modelId="{AEE3ABBD-8A57-4CA1-8653-FBA040836A73}" type="parTrans" cxnId="{66C87FFC-A2B1-488E-9DD9-5A45D0567249}">
      <dgm:prSet/>
      <dgm:spPr/>
      <dgm:t>
        <a:bodyPr/>
        <a:lstStyle/>
        <a:p>
          <a:endParaRPr lang="en-US"/>
        </a:p>
      </dgm:t>
    </dgm:pt>
    <dgm:pt modelId="{89028D91-FC5C-4866-BD88-5B0694F0622A}" type="sibTrans" cxnId="{66C87FFC-A2B1-488E-9DD9-5A45D0567249}">
      <dgm:prSet/>
      <dgm:spPr/>
      <dgm:t>
        <a:bodyPr/>
        <a:lstStyle/>
        <a:p>
          <a:endParaRPr lang="en-US"/>
        </a:p>
      </dgm:t>
    </dgm:pt>
    <dgm:pt modelId="{47A01DB1-E760-4829-A566-50D963E565FF}">
      <dgm:prSet/>
      <dgm:spPr/>
      <dgm:t>
        <a:bodyPr/>
        <a:lstStyle/>
        <a:p>
          <a:r>
            <a:rPr lang="en-US"/>
            <a:t>Who is in Charge in Our Family?</a:t>
          </a:r>
        </a:p>
      </dgm:t>
    </dgm:pt>
    <dgm:pt modelId="{908718FD-9A57-451D-AC20-B2893171A921}" type="parTrans" cxnId="{CA28F58C-A2DA-4289-8580-86586292BA3F}">
      <dgm:prSet/>
      <dgm:spPr/>
      <dgm:t>
        <a:bodyPr/>
        <a:lstStyle/>
        <a:p>
          <a:endParaRPr lang="en-US"/>
        </a:p>
      </dgm:t>
    </dgm:pt>
    <dgm:pt modelId="{B902B148-994A-4DEF-A152-2570CE6A65C2}" type="sibTrans" cxnId="{CA28F58C-A2DA-4289-8580-86586292BA3F}">
      <dgm:prSet/>
      <dgm:spPr/>
      <dgm:t>
        <a:bodyPr/>
        <a:lstStyle/>
        <a:p>
          <a:endParaRPr lang="en-US"/>
        </a:p>
      </dgm:t>
    </dgm:pt>
    <dgm:pt modelId="{DB4D4DD2-C93E-41DE-9D84-14373E771190}">
      <dgm:prSet/>
      <dgm:spPr/>
      <dgm:t>
        <a:bodyPr/>
        <a:lstStyle/>
        <a:p>
          <a:r>
            <a:rPr lang="en-US"/>
            <a:t>I Am Being Bullied</a:t>
          </a:r>
        </a:p>
      </dgm:t>
    </dgm:pt>
    <dgm:pt modelId="{3CABCEA5-28F6-45FC-BE2F-4E2C2D51C1FD}" type="parTrans" cxnId="{6D81FC41-A2A0-48B2-8CBA-7D0BCB1D8D7A}">
      <dgm:prSet/>
      <dgm:spPr/>
      <dgm:t>
        <a:bodyPr/>
        <a:lstStyle/>
        <a:p>
          <a:endParaRPr lang="en-US"/>
        </a:p>
      </dgm:t>
    </dgm:pt>
    <dgm:pt modelId="{ED48B037-1311-41C6-A403-FDABE45E5E43}" type="sibTrans" cxnId="{6D81FC41-A2A0-48B2-8CBA-7D0BCB1D8D7A}">
      <dgm:prSet/>
      <dgm:spPr/>
      <dgm:t>
        <a:bodyPr/>
        <a:lstStyle/>
        <a:p>
          <a:endParaRPr lang="en-US"/>
        </a:p>
      </dgm:t>
    </dgm:pt>
    <dgm:pt modelId="{8D913220-7D2B-4EA5-9EC8-187D8FD81DF6}">
      <dgm:prSet/>
      <dgm:spPr/>
      <dgm:t>
        <a:bodyPr/>
        <a:lstStyle/>
        <a:p>
          <a:r>
            <a:rPr lang="en-US"/>
            <a:t>My Parents Solve All My Problems</a:t>
          </a:r>
        </a:p>
      </dgm:t>
    </dgm:pt>
    <dgm:pt modelId="{2D6309D1-9566-464C-A5A5-1A18467C24EC}" type="parTrans" cxnId="{BDA3908B-04E2-45F9-BE68-0B37740BA937}">
      <dgm:prSet/>
      <dgm:spPr/>
      <dgm:t>
        <a:bodyPr/>
        <a:lstStyle/>
        <a:p>
          <a:endParaRPr lang="en-US"/>
        </a:p>
      </dgm:t>
    </dgm:pt>
    <dgm:pt modelId="{95F7D4CA-B780-43AD-BCA9-B31976905C7B}" type="sibTrans" cxnId="{BDA3908B-04E2-45F9-BE68-0B37740BA937}">
      <dgm:prSet/>
      <dgm:spPr/>
      <dgm:t>
        <a:bodyPr/>
        <a:lstStyle/>
        <a:p>
          <a:endParaRPr lang="en-US"/>
        </a:p>
      </dgm:t>
    </dgm:pt>
    <dgm:pt modelId="{68BE6C92-BDB5-42FC-86ED-B841E2D58507}">
      <dgm:prSet/>
      <dgm:spPr/>
      <dgm:t>
        <a:bodyPr/>
        <a:lstStyle/>
        <a:p>
          <a:r>
            <a:rPr lang="en-US"/>
            <a:t>I Am Not Allowed to Fail</a:t>
          </a:r>
        </a:p>
      </dgm:t>
    </dgm:pt>
    <dgm:pt modelId="{50F0B702-C3BA-4F37-87D1-E259617997A6}" type="parTrans" cxnId="{D44DB92E-B5D8-4975-B7EF-37F252FF7B2D}">
      <dgm:prSet/>
      <dgm:spPr/>
      <dgm:t>
        <a:bodyPr/>
        <a:lstStyle/>
        <a:p>
          <a:endParaRPr lang="en-US"/>
        </a:p>
      </dgm:t>
    </dgm:pt>
    <dgm:pt modelId="{A6D99B9E-EC39-48CA-A465-55FFD015FCE5}" type="sibTrans" cxnId="{D44DB92E-B5D8-4975-B7EF-37F252FF7B2D}">
      <dgm:prSet/>
      <dgm:spPr/>
      <dgm:t>
        <a:bodyPr/>
        <a:lstStyle/>
        <a:p>
          <a:endParaRPr lang="en-US"/>
        </a:p>
      </dgm:t>
    </dgm:pt>
    <dgm:pt modelId="{F0772ED2-BF8C-46F2-B1F1-E58CE7724F2D}">
      <dgm:prSet/>
      <dgm:spPr/>
      <dgm:t>
        <a:bodyPr/>
        <a:lstStyle/>
        <a:p>
          <a:r>
            <a:rPr lang="en-US"/>
            <a:t>There Is No Time for Thinking </a:t>
          </a:r>
        </a:p>
      </dgm:t>
    </dgm:pt>
    <dgm:pt modelId="{F36DF215-B79A-44E5-94CD-81F2F9FF7D55}" type="parTrans" cxnId="{FBC5D722-214D-477F-B578-48DC34A450F4}">
      <dgm:prSet/>
      <dgm:spPr/>
      <dgm:t>
        <a:bodyPr/>
        <a:lstStyle/>
        <a:p>
          <a:endParaRPr lang="en-US"/>
        </a:p>
      </dgm:t>
    </dgm:pt>
    <dgm:pt modelId="{67BA196B-88C9-428C-AB58-AAB00B9C6934}" type="sibTrans" cxnId="{FBC5D722-214D-477F-B578-48DC34A450F4}">
      <dgm:prSet/>
      <dgm:spPr/>
      <dgm:t>
        <a:bodyPr/>
        <a:lstStyle/>
        <a:p>
          <a:endParaRPr lang="en-US"/>
        </a:p>
      </dgm:t>
    </dgm:pt>
    <dgm:pt modelId="{B684CBBC-2F23-45B3-8830-11B9B91515E8}" type="pres">
      <dgm:prSet presAssocID="{4F8C36DE-CD1C-4EB3-A3AC-F3A778A52784}" presName="diagram" presStyleCnt="0">
        <dgm:presLayoutVars>
          <dgm:dir/>
          <dgm:resizeHandles val="exact"/>
        </dgm:presLayoutVars>
      </dgm:prSet>
      <dgm:spPr/>
    </dgm:pt>
    <dgm:pt modelId="{502926E9-31B4-4C90-BE5D-D36BEF5CB2E1}" type="pres">
      <dgm:prSet presAssocID="{B303E3D1-2179-4F9B-AC22-8C378FF5B97D}" presName="node" presStyleLbl="node1" presStyleIdx="0" presStyleCnt="12">
        <dgm:presLayoutVars>
          <dgm:bulletEnabled val="1"/>
        </dgm:presLayoutVars>
      </dgm:prSet>
      <dgm:spPr/>
    </dgm:pt>
    <dgm:pt modelId="{D24D8633-AE9D-4C70-8131-D96FC5EB46F0}" type="pres">
      <dgm:prSet presAssocID="{18B27B97-B26F-4C6D-A952-8461BED55644}" presName="sibTrans" presStyleCnt="0"/>
      <dgm:spPr/>
    </dgm:pt>
    <dgm:pt modelId="{334A333D-6692-4474-AADD-2315808CE314}" type="pres">
      <dgm:prSet presAssocID="{3EC62DD6-775E-4BE7-9CF1-B2AFC52D8F84}" presName="node" presStyleLbl="node1" presStyleIdx="1" presStyleCnt="12">
        <dgm:presLayoutVars>
          <dgm:bulletEnabled val="1"/>
        </dgm:presLayoutVars>
      </dgm:prSet>
      <dgm:spPr/>
    </dgm:pt>
    <dgm:pt modelId="{86AE7477-4745-45D5-A295-55525E7B1F1C}" type="pres">
      <dgm:prSet presAssocID="{6D62B5FF-2C48-4F8B-83DC-E95D14982EEF}" presName="sibTrans" presStyleCnt="0"/>
      <dgm:spPr/>
    </dgm:pt>
    <dgm:pt modelId="{2AA0D162-A8E6-40B0-B2C0-93E07408E5BE}" type="pres">
      <dgm:prSet presAssocID="{86A0E143-8EF5-40E3-8548-A8B18D1DF21D}" presName="node" presStyleLbl="node1" presStyleIdx="2" presStyleCnt="12">
        <dgm:presLayoutVars>
          <dgm:bulletEnabled val="1"/>
        </dgm:presLayoutVars>
      </dgm:prSet>
      <dgm:spPr/>
    </dgm:pt>
    <dgm:pt modelId="{EF34CC62-01BA-45FC-8D8D-26997D6695ED}" type="pres">
      <dgm:prSet presAssocID="{D9E84BAB-78D1-4095-9515-2B8EC806857D}" presName="sibTrans" presStyleCnt="0"/>
      <dgm:spPr/>
    </dgm:pt>
    <dgm:pt modelId="{914A54C9-C5D6-42D8-9D7C-7A88FDA3FD56}" type="pres">
      <dgm:prSet presAssocID="{2960BF1D-DCF9-47DD-837E-5E6BACABB613}" presName="node" presStyleLbl="node1" presStyleIdx="3" presStyleCnt="12">
        <dgm:presLayoutVars>
          <dgm:bulletEnabled val="1"/>
        </dgm:presLayoutVars>
      </dgm:prSet>
      <dgm:spPr/>
    </dgm:pt>
    <dgm:pt modelId="{6A56797F-A9D0-4C05-A702-7C32FD801FAA}" type="pres">
      <dgm:prSet presAssocID="{A10A9D72-7DFC-4EFC-AD91-E74A363B7BC3}" presName="sibTrans" presStyleCnt="0"/>
      <dgm:spPr/>
    </dgm:pt>
    <dgm:pt modelId="{4DA0F7E0-E339-4E1E-8602-37390464DD39}" type="pres">
      <dgm:prSet presAssocID="{05A581C6-DA20-483B-A3A3-43B892F54A0E}" presName="node" presStyleLbl="node1" presStyleIdx="4" presStyleCnt="12">
        <dgm:presLayoutVars>
          <dgm:bulletEnabled val="1"/>
        </dgm:presLayoutVars>
      </dgm:prSet>
      <dgm:spPr/>
    </dgm:pt>
    <dgm:pt modelId="{74CBAA07-8F61-421E-8051-BF585D2F45B2}" type="pres">
      <dgm:prSet presAssocID="{C4F7D1F1-387D-4528-94FC-546A703C1215}" presName="sibTrans" presStyleCnt="0"/>
      <dgm:spPr/>
    </dgm:pt>
    <dgm:pt modelId="{264FD499-4694-46D4-9965-AD1BCAF9FB60}" type="pres">
      <dgm:prSet presAssocID="{C4297265-6C07-4B9A-979B-81C80393C889}" presName="node" presStyleLbl="node1" presStyleIdx="5" presStyleCnt="12">
        <dgm:presLayoutVars>
          <dgm:bulletEnabled val="1"/>
        </dgm:presLayoutVars>
      </dgm:prSet>
      <dgm:spPr/>
    </dgm:pt>
    <dgm:pt modelId="{354BA5FA-2C85-4B7D-930F-39962A7FECA4}" type="pres">
      <dgm:prSet presAssocID="{E6918D0C-A7C1-4A92-B841-3956D518060B}" presName="sibTrans" presStyleCnt="0"/>
      <dgm:spPr/>
    </dgm:pt>
    <dgm:pt modelId="{5E163825-E3E4-4FC7-858D-9A68EB1E630F}" type="pres">
      <dgm:prSet presAssocID="{A91B433C-18CB-46C1-A399-9C196D85B71F}" presName="node" presStyleLbl="node1" presStyleIdx="6" presStyleCnt="12">
        <dgm:presLayoutVars>
          <dgm:bulletEnabled val="1"/>
        </dgm:presLayoutVars>
      </dgm:prSet>
      <dgm:spPr/>
    </dgm:pt>
    <dgm:pt modelId="{B0F2F071-766D-428C-805E-6C18ADFF893C}" type="pres">
      <dgm:prSet presAssocID="{89028D91-FC5C-4866-BD88-5B0694F0622A}" presName="sibTrans" presStyleCnt="0"/>
      <dgm:spPr/>
    </dgm:pt>
    <dgm:pt modelId="{B1207643-C810-4255-8052-E7E90378FE06}" type="pres">
      <dgm:prSet presAssocID="{47A01DB1-E760-4829-A566-50D963E565FF}" presName="node" presStyleLbl="node1" presStyleIdx="7" presStyleCnt="12">
        <dgm:presLayoutVars>
          <dgm:bulletEnabled val="1"/>
        </dgm:presLayoutVars>
      </dgm:prSet>
      <dgm:spPr/>
    </dgm:pt>
    <dgm:pt modelId="{6771A63D-4B3F-4314-B562-09E2C8175078}" type="pres">
      <dgm:prSet presAssocID="{B902B148-994A-4DEF-A152-2570CE6A65C2}" presName="sibTrans" presStyleCnt="0"/>
      <dgm:spPr/>
    </dgm:pt>
    <dgm:pt modelId="{27AF7360-F3FF-4EC7-9A8D-7643028B2C3C}" type="pres">
      <dgm:prSet presAssocID="{DB4D4DD2-C93E-41DE-9D84-14373E771190}" presName="node" presStyleLbl="node1" presStyleIdx="8" presStyleCnt="12">
        <dgm:presLayoutVars>
          <dgm:bulletEnabled val="1"/>
        </dgm:presLayoutVars>
      </dgm:prSet>
      <dgm:spPr/>
    </dgm:pt>
    <dgm:pt modelId="{BDC1B6F6-1EBC-4CE0-8B62-B2BB88E54C97}" type="pres">
      <dgm:prSet presAssocID="{ED48B037-1311-41C6-A403-FDABE45E5E43}" presName="sibTrans" presStyleCnt="0"/>
      <dgm:spPr/>
    </dgm:pt>
    <dgm:pt modelId="{3D0BE8C6-0B15-48E9-936D-FD928C7F251A}" type="pres">
      <dgm:prSet presAssocID="{8D913220-7D2B-4EA5-9EC8-187D8FD81DF6}" presName="node" presStyleLbl="node1" presStyleIdx="9" presStyleCnt="12">
        <dgm:presLayoutVars>
          <dgm:bulletEnabled val="1"/>
        </dgm:presLayoutVars>
      </dgm:prSet>
      <dgm:spPr/>
    </dgm:pt>
    <dgm:pt modelId="{32CB1801-1C75-4B4D-8E02-117C2AEB2FB6}" type="pres">
      <dgm:prSet presAssocID="{95F7D4CA-B780-43AD-BCA9-B31976905C7B}" presName="sibTrans" presStyleCnt="0"/>
      <dgm:spPr/>
    </dgm:pt>
    <dgm:pt modelId="{507CA62E-EE89-4D1F-8F37-D509A091F93E}" type="pres">
      <dgm:prSet presAssocID="{68BE6C92-BDB5-42FC-86ED-B841E2D58507}" presName="node" presStyleLbl="node1" presStyleIdx="10" presStyleCnt="12">
        <dgm:presLayoutVars>
          <dgm:bulletEnabled val="1"/>
        </dgm:presLayoutVars>
      </dgm:prSet>
      <dgm:spPr/>
    </dgm:pt>
    <dgm:pt modelId="{07283EDD-F240-43E8-BFB3-DF05750D52A9}" type="pres">
      <dgm:prSet presAssocID="{A6D99B9E-EC39-48CA-A465-55FFD015FCE5}" presName="sibTrans" presStyleCnt="0"/>
      <dgm:spPr/>
    </dgm:pt>
    <dgm:pt modelId="{B59B220C-74ED-4BCA-808B-A1400B539D75}" type="pres">
      <dgm:prSet presAssocID="{F0772ED2-BF8C-46F2-B1F1-E58CE7724F2D}" presName="node" presStyleLbl="node1" presStyleIdx="11" presStyleCnt="12">
        <dgm:presLayoutVars>
          <dgm:bulletEnabled val="1"/>
        </dgm:presLayoutVars>
      </dgm:prSet>
      <dgm:spPr/>
    </dgm:pt>
  </dgm:ptLst>
  <dgm:cxnLst>
    <dgm:cxn modelId="{9808CE0F-BEAC-4EDF-B1FF-FA2605B7BF7D}" srcId="{4F8C36DE-CD1C-4EB3-A3AC-F3A778A52784}" destId="{2960BF1D-DCF9-47DD-837E-5E6BACABB613}" srcOrd="3" destOrd="0" parTransId="{E98E79B9-EFFE-4E5B-B236-48C2F2822A5A}" sibTransId="{A10A9D72-7DFC-4EFC-AD91-E74A363B7BC3}"/>
    <dgm:cxn modelId="{43923516-6A5D-490C-B1C2-6DF0B3A3D89A}" type="presOf" srcId="{4F8C36DE-CD1C-4EB3-A3AC-F3A778A52784}" destId="{B684CBBC-2F23-45B3-8830-11B9B91515E8}" srcOrd="0" destOrd="0" presId="urn:microsoft.com/office/officeart/2005/8/layout/default"/>
    <dgm:cxn modelId="{FBC5D722-214D-477F-B578-48DC34A450F4}" srcId="{4F8C36DE-CD1C-4EB3-A3AC-F3A778A52784}" destId="{F0772ED2-BF8C-46F2-B1F1-E58CE7724F2D}" srcOrd="11" destOrd="0" parTransId="{F36DF215-B79A-44E5-94CD-81F2F9FF7D55}" sibTransId="{67BA196B-88C9-428C-AB58-AAB00B9C6934}"/>
    <dgm:cxn modelId="{D44DB92E-B5D8-4975-B7EF-37F252FF7B2D}" srcId="{4F8C36DE-CD1C-4EB3-A3AC-F3A778A52784}" destId="{68BE6C92-BDB5-42FC-86ED-B841E2D58507}" srcOrd="10" destOrd="0" parTransId="{50F0B702-C3BA-4F37-87D1-E259617997A6}" sibTransId="{A6D99B9E-EC39-48CA-A465-55FFD015FCE5}"/>
    <dgm:cxn modelId="{A086DD60-503A-4C2D-BFA2-46B0ABA761F9}" type="presOf" srcId="{8D913220-7D2B-4EA5-9EC8-187D8FD81DF6}" destId="{3D0BE8C6-0B15-48E9-936D-FD928C7F251A}" srcOrd="0" destOrd="0" presId="urn:microsoft.com/office/officeart/2005/8/layout/default"/>
    <dgm:cxn modelId="{6D81FC41-A2A0-48B2-8CBA-7D0BCB1D8D7A}" srcId="{4F8C36DE-CD1C-4EB3-A3AC-F3A778A52784}" destId="{DB4D4DD2-C93E-41DE-9D84-14373E771190}" srcOrd="8" destOrd="0" parTransId="{3CABCEA5-28F6-45FC-BE2F-4E2C2D51C1FD}" sibTransId="{ED48B037-1311-41C6-A403-FDABE45E5E43}"/>
    <dgm:cxn modelId="{4B45354B-DD7E-4BAD-8BF7-1065C6BBFD34}" type="presOf" srcId="{A91B433C-18CB-46C1-A399-9C196D85B71F}" destId="{5E163825-E3E4-4FC7-858D-9A68EB1E630F}" srcOrd="0" destOrd="0" presId="urn:microsoft.com/office/officeart/2005/8/layout/default"/>
    <dgm:cxn modelId="{8EAE536F-45C8-449F-B7AD-6DDADBBF8779}" type="presOf" srcId="{47A01DB1-E760-4829-A566-50D963E565FF}" destId="{B1207643-C810-4255-8052-E7E90378FE06}" srcOrd="0" destOrd="0" presId="urn:microsoft.com/office/officeart/2005/8/layout/default"/>
    <dgm:cxn modelId="{8F230B82-A398-4811-874F-E9C557B28241}" type="presOf" srcId="{B303E3D1-2179-4F9B-AC22-8C378FF5B97D}" destId="{502926E9-31B4-4C90-BE5D-D36BEF5CB2E1}" srcOrd="0" destOrd="0" presId="urn:microsoft.com/office/officeart/2005/8/layout/default"/>
    <dgm:cxn modelId="{3EF3E288-B871-41CC-A77C-F00A92FB3373}" type="presOf" srcId="{2960BF1D-DCF9-47DD-837E-5E6BACABB613}" destId="{914A54C9-C5D6-42D8-9D7C-7A88FDA3FD56}" srcOrd="0" destOrd="0" presId="urn:microsoft.com/office/officeart/2005/8/layout/default"/>
    <dgm:cxn modelId="{BDA3908B-04E2-45F9-BE68-0B37740BA937}" srcId="{4F8C36DE-CD1C-4EB3-A3AC-F3A778A52784}" destId="{8D913220-7D2B-4EA5-9EC8-187D8FD81DF6}" srcOrd="9" destOrd="0" parTransId="{2D6309D1-9566-464C-A5A5-1A18467C24EC}" sibTransId="{95F7D4CA-B780-43AD-BCA9-B31976905C7B}"/>
    <dgm:cxn modelId="{CA28F58C-A2DA-4289-8580-86586292BA3F}" srcId="{4F8C36DE-CD1C-4EB3-A3AC-F3A778A52784}" destId="{47A01DB1-E760-4829-A566-50D963E565FF}" srcOrd="7" destOrd="0" parTransId="{908718FD-9A57-451D-AC20-B2893171A921}" sibTransId="{B902B148-994A-4DEF-A152-2570CE6A65C2}"/>
    <dgm:cxn modelId="{F3958CAB-FFA9-4573-BC77-3B610F009D89}" type="presOf" srcId="{3EC62DD6-775E-4BE7-9CF1-B2AFC52D8F84}" destId="{334A333D-6692-4474-AADD-2315808CE314}" srcOrd="0" destOrd="0" presId="urn:microsoft.com/office/officeart/2005/8/layout/default"/>
    <dgm:cxn modelId="{35F794AE-DE01-441C-92A1-95209F9B6FC2}" srcId="{4F8C36DE-CD1C-4EB3-A3AC-F3A778A52784}" destId="{05A581C6-DA20-483B-A3A3-43B892F54A0E}" srcOrd="4" destOrd="0" parTransId="{31F6D35B-EDA7-4462-8D61-BCD16C6E21D8}" sibTransId="{C4F7D1F1-387D-4528-94FC-546A703C1215}"/>
    <dgm:cxn modelId="{DC6319B1-04C5-451E-B5B6-D173BDF9D7B5}" type="presOf" srcId="{C4297265-6C07-4B9A-979B-81C80393C889}" destId="{264FD499-4694-46D4-9965-AD1BCAF9FB60}" srcOrd="0" destOrd="0" presId="urn:microsoft.com/office/officeart/2005/8/layout/default"/>
    <dgm:cxn modelId="{E849C8B5-A26A-49A5-963D-FFF5631247F1}" type="presOf" srcId="{05A581C6-DA20-483B-A3A3-43B892F54A0E}" destId="{4DA0F7E0-E339-4E1E-8602-37390464DD39}" srcOrd="0" destOrd="0" presId="urn:microsoft.com/office/officeart/2005/8/layout/default"/>
    <dgm:cxn modelId="{D33F73BB-3D51-4F89-9F4D-BF75570AE836}" type="presOf" srcId="{86A0E143-8EF5-40E3-8548-A8B18D1DF21D}" destId="{2AA0D162-A8E6-40B0-B2C0-93E07408E5BE}" srcOrd="0" destOrd="0" presId="urn:microsoft.com/office/officeart/2005/8/layout/default"/>
    <dgm:cxn modelId="{2ED528C7-F936-4B4C-BD1A-986FAF8425BC}" srcId="{4F8C36DE-CD1C-4EB3-A3AC-F3A778A52784}" destId="{86A0E143-8EF5-40E3-8548-A8B18D1DF21D}" srcOrd="2" destOrd="0" parTransId="{ADB010E9-94DE-4A46-B2B6-FC38E75971F5}" sibTransId="{D9E84BAB-78D1-4095-9515-2B8EC806857D}"/>
    <dgm:cxn modelId="{359BECD0-14B6-4E64-BC93-57B35D8AE1D9}" srcId="{4F8C36DE-CD1C-4EB3-A3AC-F3A778A52784}" destId="{C4297265-6C07-4B9A-979B-81C80393C889}" srcOrd="5" destOrd="0" parTransId="{759ABF77-91C5-40EF-8BE2-EB1AF9D45C2F}" sibTransId="{E6918D0C-A7C1-4A92-B841-3956D518060B}"/>
    <dgm:cxn modelId="{4106FED4-3908-4903-9697-F745EF3EDBEE}" srcId="{4F8C36DE-CD1C-4EB3-A3AC-F3A778A52784}" destId="{B303E3D1-2179-4F9B-AC22-8C378FF5B97D}" srcOrd="0" destOrd="0" parTransId="{DAEF27A8-1224-4150-A64A-21F23DB3F9AE}" sibTransId="{18B27B97-B26F-4C6D-A952-8461BED55644}"/>
    <dgm:cxn modelId="{C9F878D7-FD9E-4F18-BF46-E7F9536FE22C}" type="presOf" srcId="{F0772ED2-BF8C-46F2-B1F1-E58CE7724F2D}" destId="{B59B220C-74ED-4BCA-808B-A1400B539D75}" srcOrd="0" destOrd="0" presId="urn:microsoft.com/office/officeart/2005/8/layout/default"/>
    <dgm:cxn modelId="{807872E4-0094-40C1-83F4-623BDD257EDE}" type="presOf" srcId="{68BE6C92-BDB5-42FC-86ED-B841E2D58507}" destId="{507CA62E-EE89-4D1F-8F37-D509A091F93E}" srcOrd="0" destOrd="0" presId="urn:microsoft.com/office/officeart/2005/8/layout/default"/>
    <dgm:cxn modelId="{B1B1CDEE-FE3B-4294-84B6-CC5353BFAD47}" srcId="{4F8C36DE-CD1C-4EB3-A3AC-F3A778A52784}" destId="{3EC62DD6-775E-4BE7-9CF1-B2AFC52D8F84}" srcOrd="1" destOrd="0" parTransId="{D3080849-E076-45B5-9ED9-C52087061987}" sibTransId="{6D62B5FF-2C48-4F8B-83DC-E95D14982EEF}"/>
    <dgm:cxn modelId="{66C87FFC-A2B1-488E-9DD9-5A45D0567249}" srcId="{4F8C36DE-CD1C-4EB3-A3AC-F3A778A52784}" destId="{A91B433C-18CB-46C1-A399-9C196D85B71F}" srcOrd="6" destOrd="0" parTransId="{AEE3ABBD-8A57-4CA1-8653-FBA040836A73}" sibTransId="{89028D91-FC5C-4866-BD88-5B0694F0622A}"/>
    <dgm:cxn modelId="{37AC7CFD-7326-4135-9291-2A6F42AD7BE8}" type="presOf" srcId="{DB4D4DD2-C93E-41DE-9D84-14373E771190}" destId="{27AF7360-F3FF-4EC7-9A8D-7643028B2C3C}" srcOrd="0" destOrd="0" presId="urn:microsoft.com/office/officeart/2005/8/layout/default"/>
    <dgm:cxn modelId="{0BEF9B0B-7D85-4133-AE39-8C9AF65C8D20}" type="presParOf" srcId="{B684CBBC-2F23-45B3-8830-11B9B91515E8}" destId="{502926E9-31B4-4C90-BE5D-D36BEF5CB2E1}" srcOrd="0" destOrd="0" presId="urn:microsoft.com/office/officeart/2005/8/layout/default"/>
    <dgm:cxn modelId="{59156E37-25B7-41CD-BFF6-71F648F4A0FF}" type="presParOf" srcId="{B684CBBC-2F23-45B3-8830-11B9B91515E8}" destId="{D24D8633-AE9D-4C70-8131-D96FC5EB46F0}" srcOrd="1" destOrd="0" presId="urn:microsoft.com/office/officeart/2005/8/layout/default"/>
    <dgm:cxn modelId="{E1DC64A7-7FC8-4637-84CF-E93D357B2799}" type="presParOf" srcId="{B684CBBC-2F23-45B3-8830-11B9B91515E8}" destId="{334A333D-6692-4474-AADD-2315808CE314}" srcOrd="2" destOrd="0" presId="urn:microsoft.com/office/officeart/2005/8/layout/default"/>
    <dgm:cxn modelId="{38A951E6-B630-4966-838A-53D8CB0567D7}" type="presParOf" srcId="{B684CBBC-2F23-45B3-8830-11B9B91515E8}" destId="{86AE7477-4745-45D5-A295-55525E7B1F1C}" srcOrd="3" destOrd="0" presId="urn:microsoft.com/office/officeart/2005/8/layout/default"/>
    <dgm:cxn modelId="{FD89C51C-ED87-4B44-BE75-52750E8C3999}" type="presParOf" srcId="{B684CBBC-2F23-45B3-8830-11B9B91515E8}" destId="{2AA0D162-A8E6-40B0-B2C0-93E07408E5BE}" srcOrd="4" destOrd="0" presId="urn:microsoft.com/office/officeart/2005/8/layout/default"/>
    <dgm:cxn modelId="{1B2AAF05-3026-477B-835D-35FEBCFB54F4}" type="presParOf" srcId="{B684CBBC-2F23-45B3-8830-11B9B91515E8}" destId="{EF34CC62-01BA-45FC-8D8D-26997D6695ED}" srcOrd="5" destOrd="0" presId="urn:microsoft.com/office/officeart/2005/8/layout/default"/>
    <dgm:cxn modelId="{C5FDDD33-76EF-4FD3-A7BE-28606F2ED8AC}" type="presParOf" srcId="{B684CBBC-2F23-45B3-8830-11B9B91515E8}" destId="{914A54C9-C5D6-42D8-9D7C-7A88FDA3FD56}" srcOrd="6" destOrd="0" presId="urn:microsoft.com/office/officeart/2005/8/layout/default"/>
    <dgm:cxn modelId="{761CD0CC-DE7B-4532-AD50-FEF1344BD58E}" type="presParOf" srcId="{B684CBBC-2F23-45B3-8830-11B9B91515E8}" destId="{6A56797F-A9D0-4C05-A702-7C32FD801FAA}" srcOrd="7" destOrd="0" presId="urn:microsoft.com/office/officeart/2005/8/layout/default"/>
    <dgm:cxn modelId="{FD58A4E1-30DF-4E29-868D-15459B3AE490}" type="presParOf" srcId="{B684CBBC-2F23-45B3-8830-11B9B91515E8}" destId="{4DA0F7E0-E339-4E1E-8602-37390464DD39}" srcOrd="8" destOrd="0" presId="urn:microsoft.com/office/officeart/2005/8/layout/default"/>
    <dgm:cxn modelId="{8DEBB2C8-A096-40E7-A0FD-7D3A4D0C82D1}" type="presParOf" srcId="{B684CBBC-2F23-45B3-8830-11B9B91515E8}" destId="{74CBAA07-8F61-421E-8051-BF585D2F45B2}" srcOrd="9" destOrd="0" presId="urn:microsoft.com/office/officeart/2005/8/layout/default"/>
    <dgm:cxn modelId="{AFA32654-D790-459E-8EFA-F66E42EDF770}" type="presParOf" srcId="{B684CBBC-2F23-45B3-8830-11B9B91515E8}" destId="{264FD499-4694-46D4-9965-AD1BCAF9FB60}" srcOrd="10" destOrd="0" presId="urn:microsoft.com/office/officeart/2005/8/layout/default"/>
    <dgm:cxn modelId="{2C4D72AD-A575-4E68-8B44-DB1C85F54273}" type="presParOf" srcId="{B684CBBC-2F23-45B3-8830-11B9B91515E8}" destId="{354BA5FA-2C85-4B7D-930F-39962A7FECA4}" srcOrd="11" destOrd="0" presId="urn:microsoft.com/office/officeart/2005/8/layout/default"/>
    <dgm:cxn modelId="{8FA61A51-CF40-41B0-8488-470185A844D7}" type="presParOf" srcId="{B684CBBC-2F23-45B3-8830-11B9B91515E8}" destId="{5E163825-E3E4-4FC7-858D-9A68EB1E630F}" srcOrd="12" destOrd="0" presId="urn:microsoft.com/office/officeart/2005/8/layout/default"/>
    <dgm:cxn modelId="{B30A2ADA-2504-4CB0-85BF-4FB4C2ABFC6F}" type="presParOf" srcId="{B684CBBC-2F23-45B3-8830-11B9B91515E8}" destId="{B0F2F071-766D-428C-805E-6C18ADFF893C}" srcOrd="13" destOrd="0" presId="urn:microsoft.com/office/officeart/2005/8/layout/default"/>
    <dgm:cxn modelId="{25E74606-CB48-4157-AA98-00DAE88494D4}" type="presParOf" srcId="{B684CBBC-2F23-45B3-8830-11B9B91515E8}" destId="{B1207643-C810-4255-8052-E7E90378FE06}" srcOrd="14" destOrd="0" presId="urn:microsoft.com/office/officeart/2005/8/layout/default"/>
    <dgm:cxn modelId="{996E1C54-A6EF-49B2-9CAA-C66B817074CC}" type="presParOf" srcId="{B684CBBC-2F23-45B3-8830-11B9B91515E8}" destId="{6771A63D-4B3F-4314-B562-09E2C8175078}" srcOrd="15" destOrd="0" presId="urn:microsoft.com/office/officeart/2005/8/layout/default"/>
    <dgm:cxn modelId="{110255B1-E177-4E23-BBC8-B6D0F9376374}" type="presParOf" srcId="{B684CBBC-2F23-45B3-8830-11B9B91515E8}" destId="{27AF7360-F3FF-4EC7-9A8D-7643028B2C3C}" srcOrd="16" destOrd="0" presId="urn:microsoft.com/office/officeart/2005/8/layout/default"/>
    <dgm:cxn modelId="{FCCA7CE5-62CF-4FA1-B08D-4C0D5F868B60}" type="presParOf" srcId="{B684CBBC-2F23-45B3-8830-11B9B91515E8}" destId="{BDC1B6F6-1EBC-4CE0-8B62-B2BB88E54C97}" srcOrd="17" destOrd="0" presId="urn:microsoft.com/office/officeart/2005/8/layout/default"/>
    <dgm:cxn modelId="{F02119FC-ED7F-4DC3-8B4B-AA46F7AB2F63}" type="presParOf" srcId="{B684CBBC-2F23-45B3-8830-11B9B91515E8}" destId="{3D0BE8C6-0B15-48E9-936D-FD928C7F251A}" srcOrd="18" destOrd="0" presId="urn:microsoft.com/office/officeart/2005/8/layout/default"/>
    <dgm:cxn modelId="{BB33FC80-B607-430E-B8E2-9A84ABC59525}" type="presParOf" srcId="{B684CBBC-2F23-45B3-8830-11B9B91515E8}" destId="{32CB1801-1C75-4B4D-8E02-117C2AEB2FB6}" srcOrd="19" destOrd="0" presId="urn:microsoft.com/office/officeart/2005/8/layout/default"/>
    <dgm:cxn modelId="{6F5286EC-3579-4B7E-8D55-0C797756B031}" type="presParOf" srcId="{B684CBBC-2F23-45B3-8830-11B9B91515E8}" destId="{507CA62E-EE89-4D1F-8F37-D509A091F93E}" srcOrd="20" destOrd="0" presId="urn:microsoft.com/office/officeart/2005/8/layout/default"/>
    <dgm:cxn modelId="{B572C8C2-1A80-4D5B-8701-42F239C1E004}" type="presParOf" srcId="{B684CBBC-2F23-45B3-8830-11B9B91515E8}" destId="{07283EDD-F240-43E8-BFB3-DF05750D52A9}" srcOrd="21" destOrd="0" presId="urn:microsoft.com/office/officeart/2005/8/layout/default"/>
    <dgm:cxn modelId="{D04EF26B-3062-497E-AC79-33FC304B780C}" type="presParOf" srcId="{B684CBBC-2F23-45B3-8830-11B9B91515E8}" destId="{B59B220C-74ED-4BCA-808B-A1400B539D75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171961-0B39-47E6-A966-92CAD6A9129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647A6F-7C69-4537-A6E7-0083A4D1A2AF}">
      <dgm:prSet/>
      <dgm:spPr/>
      <dgm:t>
        <a:bodyPr/>
        <a:lstStyle/>
        <a:p>
          <a:r>
            <a:rPr lang="en-US"/>
            <a:t>Longer lasting</a:t>
          </a:r>
        </a:p>
      </dgm:t>
    </dgm:pt>
    <dgm:pt modelId="{245D6A77-756F-4C4A-8E64-A1030356BAF8}" type="parTrans" cxnId="{17A099A1-394E-4784-B6E1-6CB378E1222A}">
      <dgm:prSet/>
      <dgm:spPr/>
      <dgm:t>
        <a:bodyPr/>
        <a:lstStyle/>
        <a:p>
          <a:endParaRPr lang="en-US"/>
        </a:p>
      </dgm:t>
    </dgm:pt>
    <dgm:pt modelId="{2FD3262C-7BBC-4779-931D-C507DC2D540C}" type="sibTrans" cxnId="{17A099A1-394E-4784-B6E1-6CB378E1222A}">
      <dgm:prSet/>
      <dgm:spPr/>
      <dgm:t>
        <a:bodyPr/>
        <a:lstStyle/>
        <a:p>
          <a:endParaRPr lang="en-US"/>
        </a:p>
      </dgm:t>
    </dgm:pt>
    <dgm:pt modelId="{AA429BD5-402E-4C1B-BC4B-0852E9328512}">
      <dgm:prSet/>
      <dgm:spPr/>
      <dgm:t>
        <a:bodyPr/>
        <a:lstStyle/>
        <a:p>
          <a:r>
            <a:rPr lang="en-US"/>
            <a:t>Ambiguous</a:t>
          </a:r>
        </a:p>
      </dgm:t>
    </dgm:pt>
    <dgm:pt modelId="{605BF942-9E4D-4A28-9C97-0649EB5B7030}" type="parTrans" cxnId="{E26C1C00-4B93-4C45-9695-0A8DB75BED5B}">
      <dgm:prSet/>
      <dgm:spPr/>
      <dgm:t>
        <a:bodyPr/>
        <a:lstStyle/>
        <a:p>
          <a:endParaRPr lang="en-US"/>
        </a:p>
      </dgm:t>
    </dgm:pt>
    <dgm:pt modelId="{0B4652E2-8964-4689-9CBC-010C815B0791}" type="sibTrans" cxnId="{E26C1C00-4B93-4C45-9695-0A8DB75BED5B}">
      <dgm:prSet/>
      <dgm:spPr/>
      <dgm:t>
        <a:bodyPr/>
        <a:lstStyle/>
        <a:p>
          <a:endParaRPr lang="en-US"/>
        </a:p>
      </dgm:t>
    </dgm:pt>
    <dgm:pt modelId="{3FDAF4FE-0FCB-4479-BB0B-D62E8E2D59AE}">
      <dgm:prSet/>
      <dgm:spPr/>
      <dgm:t>
        <a:bodyPr/>
        <a:lstStyle/>
        <a:p>
          <a:r>
            <a:rPr lang="en-US"/>
            <a:t>Vague sense of apprehension</a:t>
          </a:r>
        </a:p>
      </dgm:t>
    </dgm:pt>
    <dgm:pt modelId="{104D99B9-6D67-497C-9E0C-29890BDCB2AE}" type="parTrans" cxnId="{2E4B1561-1891-47F0-B464-95F5CEFDB6BF}">
      <dgm:prSet/>
      <dgm:spPr/>
      <dgm:t>
        <a:bodyPr/>
        <a:lstStyle/>
        <a:p>
          <a:endParaRPr lang="en-US"/>
        </a:p>
      </dgm:t>
    </dgm:pt>
    <dgm:pt modelId="{AEC97796-D4C0-4593-ABC0-78193A357F0F}" type="sibTrans" cxnId="{2E4B1561-1891-47F0-B464-95F5CEFDB6BF}">
      <dgm:prSet/>
      <dgm:spPr/>
      <dgm:t>
        <a:bodyPr/>
        <a:lstStyle/>
        <a:p>
          <a:endParaRPr lang="en-US"/>
        </a:p>
      </dgm:t>
    </dgm:pt>
    <dgm:pt modelId="{6F9B635F-9CCA-4EF0-8A11-AFA3C2B4ABFF}">
      <dgm:prSet/>
      <dgm:spPr/>
      <dgm:t>
        <a:bodyPr/>
        <a:lstStyle/>
        <a:p>
          <a:r>
            <a:rPr lang="en-US" dirty="0"/>
            <a:t>Response to an unknown or imprecise threat</a:t>
          </a:r>
        </a:p>
        <a:p>
          <a:endParaRPr lang="en-US" dirty="0"/>
        </a:p>
      </dgm:t>
    </dgm:pt>
    <dgm:pt modelId="{8F39DA24-0EB8-4E6B-B479-5503F609078D}" type="parTrans" cxnId="{6192967E-E5F9-4936-8804-DFCC14347A22}">
      <dgm:prSet/>
      <dgm:spPr/>
      <dgm:t>
        <a:bodyPr/>
        <a:lstStyle/>
        <a:p>
          <a:endParaRPr lang="en-US"/>
        </a:p>
      </dgm:t>
    </dgm:pt>
    <dgm:pt modelId="{DCF8CF8E-6C3A-43A1-9F76-FE39B4905882}" type="sibTrans" cxnId="{6192967E-E5F9-4936-8804-DFCC14347A22}">
      <dgm:prSet/>
      <dgm:spPr/>
      <dgm:t>
        <a:bodyPr/>
        <a:lstStyle/>
        <a:p>
          <a:endParaRPr lang="en-US"/>
        </a:p>
      </dgm:t>
    </dgm:pt>
    <dgm:pt modelId="{EF3767B9-20CA-440B-AE11-9BCB6978AD53}" type="pres">
      <dgm:prSet presAssocID="{A9171961-0B39-47E6-A966-92CAD6A9129D}" presName="vert0" presStyleCnt="0">
        <dgm:presLayoutVars>
          <dgm:dir/>
          <dgm:animOne val="branch"/>
          <dgm:animLvl val="lvl"/>
        </dgm:presLayoutVars>
      </dgm:prSet>
      <dgm:spPr/>
    </dgm:pt>
    <dgm:pt modelId="{B6BDB46D-2E18-4B30-81C3-A5FE33254F3A}" type="pres">
      <dgm:prSet presAssocID="{42647A6F-7C69-4537-A6E7-0083A4D1A2AF}" presName="thickLine" presStyleLbl="alignNode1" presStyleIdx="0" presStyleCnt="4"/>
      <dgm:spPr/>
    </dgm:pt>
    <dgm:pt modelId="{981D230C-7BB8-4768-9EAF-848B17955B05}" type="pres">
      <dgm:prSet presAssocID="{42647A6F-7C69-4537-A6E7-0083A4D1A2AF}" presName="horz1" presStyleCnt="0"/>
      <dgm:spPr/>
    </dgm:pt>
    <dgm:pt modelId="{E71926F5-BC42-4792-BBF2-EAFC0463062B}" type="pres">
      <dgm:prSet presAssocID="{42647A6F-7C69-4537-A6E7-0083A4D1A2AF}" presName="tx1" presStyleLbl="revTx" presStyleIdx="0" presStyleCnt="4"/>
      <dgm:spPr/>
    </dgm:pt>
    <dgm:pt modelId="{16EA3C13-8FC8-45AF-9F2E-42EAACB2D1B2}" type="pres">
      <dgm:prSet presAssocID="{42647A6F-7C69-4537-A6E7-0083A4D1A2AF}" presName="vert1" presStyleCnt="0"/>
      <dgm:spPr/>
    </dgm:pt>
    <dgm:pt modelId="{198FE4B0-B510-4C19-A8CF-983761842613}" type="pres">
      <dgm:prSet presAssocID="{AA429BD5-402E-4C1B-BC4B-0852E9328512}" presName="thickLine" presStyleLbl="alignNode1" presStyleIdx="1" presStyleCnt="4"/>
      <dgm:spPr/>
    </dgm:pt>
    <dgm:pt modelId="{D82B0348-DAEC-4600-AFD6-4EC982343AA7}" type="pres">
      <dgm:prSet presAssocID="{AA429BD5-402E-4C1B-BC4B-0852E9328512}" presName="horz1" presStyleCnt="0"/>
      <dgm:spPr/>
    </dgm:pt>
    <dgm:pt modelId="{723787BF-E320-479D-B8FA-17E644F5C9EF}" type="pres">
      <dgm:prSet presAssocID="{AA429BD5-402E-4C1B-BC4B-0852E9328512}" presName="tx1" presStyleLbl="revTx" presStyleIdx="1" presStyleCnt="4"/>
      <dgm:spPr/>
    </dgm:pt>
    <dgm:pt modelId="{EE68E0C1-52A8-4153-ACDD-E4B6EA46367B}" type="pres">
      <dgm:prSet presAssocID="{AA429BD5-402E-4C1B-BC4B-0852E9328512}" presName="vert1" presStyleCnt="0"/>
      <dgm:spPr/>
    </dgm:pt>
    <dgm:pt modelId="{29426A07-640B-4B6B-8E69-FD6FE5855441}" type="pres">
      <dgm:prSet presAssocID="{3FDAF4FE-0FCB-4479-BB0B-D62E8E2D59AE}" presName="thickLine" presStyleLbl="alignNode1" presStyleIdx="2" presStyleCnt="4"/>
      <dgm:spPr/>
    </dgm:pt>
    <dgm:pt modelId="{CE5506C7-4860-40C2-9D08-4AB6BBEA26F5}" type="pres">
      <dgm:prSet presAssocID="{3FDAF4FE-0FCB-4479-BB0B-D62E8E2D59AE}" presName="horz1" presStyleCnt="0"/>
      <dgm:spPr/>
    </dgm:pt>
    <dgm:pt modelId="{375A8F1D-3FAA-406E-897B-84F83830AB0A}" type="pres">
      <dgm:prSet presAssocID="{3FDAF4FE-0FCB-4479-BB0B-D62E8E2D59AE}" presName="tx1" presStyleLbl="revTx" presStyleIdx="2" presStyleCnt="4"/>
      <dgm:spPr/>
    </dgm:pt>
    <dgm:pt modelId="{868A1332-E5F5-4E86-B324-55D7F4FF76C8}" type="pres">
      <dgm:prSet presAssocID="{3FDAF4FE-0FCB-4479-BB0B-D62E8E2D59AE}" presName="vert1" presStyleCnt="0"/>
      <dgm:spPr/>
    </dgm:pt>
    <dgm:pt modelId="{F8377DAD-51B8-404F-8A1A-0290B9CBA303}" type="pres">
      <dgm:prSet presAssocID="{6F9B635F-9CCA-4EF0-8A11-AFA3C2B4ABFF}" presName="thickLine" presStyleLbl="alignNode1" presStyleIdx="3" presStyleCnt="4"/>
      <dgm:spPr/>
    </dgm:pt>
    <dgm:pt modelId="{D3FEA5D3-5EEB-4CBA-B4E6-C7EE46A11182}" type="pres">
      <dgm:prSet presAssocID="{6F9B635F-9CCA-4EF0-8A11-AFA3C2B4ABFF}" presName="horz1" presStyleCnt="0"/>
      <dgm:spPr/>
    </dgm:pt>
    <dgm:pt modelId="{393D14A0-6F01-4714-A33A-833A73A32FE3}" type="pres">
      <dgm:prSet presAssocID="{6F9B635F-9CCA-4EF0-8A11-AFA3C2B4ABFF}" presName="tx1" presStyleLbl="revTx" presStyleIdx="3" presStyleCnt="4"/>
      <dgm:spPr/>
    </dgm:pt>
    <dgm:pt modelId="{28B62883-06C9-4EEC-BE13-809794E7A667}" type="pres">
      <dgm:prSet presAssocID="{6F9B635F-9CCA-4EF0-8A11-AFA3C2B4ABFF}" presName="vert1" presStyleCnt="0"/>
      <dgm:spPr/>
    </dgm:pt>
  </dgm:ptLst>
  <dgm:cxnLst>
    <dgm:cxn modelId="{E26C1C00-4B93-4C45-9695-0A8DB75BED5B}" srcId="{A9171961-0B39-47E6-A966-92CAD6A9129D}" destId="{AA429BD5-402E-4C1B-BC4B-0852E9328512}" srcOrd="1" destOrd="0" parTransId="{605BF942-9E4D-4A28-9C97-0649EB5B7030}" sibTransId="{0B4652E2-8964-4689-9CBC-010C815B0791}"/>
    <dgm:cxn modelId="{29E7490F-FB66-4E66-8E2B-A6B8030CE1B6}" type="presOf" srcId="{A9171961-0B39-47E6-A966-92CAD6A9129D}" destId="{EF3767B9-20CA-440B-AE11-9BCB6978AD53}" srcOrd="0" destOrd="0" presId="urn:microsoft.com/office/officeart/2008/layout/LinedList"/>
    <dgm:cxn modelId="{2E4B1561-1891-47F0-B464-95F5CEFDB6BF}" srcId="{A9171961-0B39-47E6-A966-92CAD6A9129D}" destId="{3FDAF4FE-0FCB-4479-BB0B-D62E8E2D59AE}" srcOrd="2" destOrd="0" parTransId="{104D99B9-6D67-497C-9E0C-29890BDCB2AE}" sibTransId="{AEC97796-D4C0-4593-ABC0-78193A357F0F}"/>
    <dgm:cxn modelId="{4254C77C-FBA8-4346-9910-1E7FD6081E27}" type="presOf" srcId="{6F9B635F-9CCA-4EF0-8A11-AFA3C2B4ABFF}" destId="{393D14A0-6F01-4714-A33A-833A73A32FE3}" srcOrd="0" destOrd="0" presId="urn:microsoft.com/office/officeart/2008/layout/LinedList"/>
    <dgm:cxn modelId="{6192967E-E5F9-4936-8804-DFCC14347A22}" srcId="{A9171961-0B39-47E6-A966-92CAD6A9129D}" destId="{6F9B635F-9CCA-4EF0-8A11-AFA3C2B4ABFF}" srcOrd="3" destOrd="0" parTransId="{8F39DA24-0EB8-4E6B-B479-5503F609078D}" sibTransId="{DCF8CF8E-6C3A-43A1-9F76-FE39B4905882}"/>
    <dgm:cxn modelId="{17A099A1-394E-4784-B6E1-6CB378E1222A}" srcId="{A9171961-0B39-47E6-A966-92CAD6A9129D}" destId="{42647A6F-7C69-4537-A6E7-0083A4D1A2AF}" srcOrd="0" destOrd="0" parTransId="{245D6A77-756F-4C4A-8E64-A1030356BAF8}" sibTransId="{2FD3262C-7BBC-4779-931D-C507DC2D540C}"/>
    <dgm:cxn modelId="{6DB70DC2-7150-4ADC-98C9-F5AD5E6F2C15}" type="presOf" srcId="{3FDAF4FE-0FCB-4479-BB0B-D62E8E2D59AE}" destId="{375A8F1D-3FAA-406E-897B-84F83830AB0A}" srcOrd="0" destOrd="0" presId="urn:microsoft.com/office/officeart/2008/layout/LinedList"/>
    <dgm:cxn modelId="{97017AC3-AC50-4390-AC53-5A8B2ECCA98C}" type="presOf" srcId="{42647A6F-7C69-4537-A6E7-0083A4D1A2AF}" destId="{E71926F5-BC42-4792-BBF2-EAFC0463062B}" srcOrd="0" destOrd="0" presId="urn:microsoft.com/office/officeart/2008/layout/LinedList"/>
    <dgm:cxn modelId="{9E058AF0-840A-4FC9-B505-913A805F9508}" type="presOf" srcId="{AA429BD5-402E-4C1B-BC4B-0852E9328512}" destId="{723787BF-E320-479D-B8FA-17E644F5C9EF}" srcOrd="0" destOrd="0" presId="urn:microsoft.com/office/officeart/2008/layout/LinedList"/>
    <dgm:cxn modelId="{4CF5C043-18B5-4C93-B15A-678B1F8124D2}" type="presParOf" srcId="{EF3767B9-20CA-440B-AE11-9BCB6978AD53}" destId="{B6BDB46D-2E18-4B30-81C3-A5FE33254F3A}" srcOrd="0" destOrd="0" presId="urn:microsoft.com/office/officeart/2008/layout/LinedList"/>
    <dgm:cxn modelId="{4B1BF927-584C-43A5-857D-28C50302B047}" type="presParOf" srcId="{EF3767B9-20CA-440B-AE11-9BCB6978AD53}" destId="{981D230C-7BB8-4768-9EAF-848B17955B05}" srcOrd="1" destOrd="0" presId="urn:microsoft.com/office/officeart/2008/layout/LinedList"/>
    <dgm:cxn modelId="{807DCFE2-747E-40B0-A6D8-113EEE98341B}" type="presParOf" srcId="{981D230C-7BB8-4768-9EAF-848B17955B05}" destId="{E71926F5-BC42-4792-BBF2-EAFC0463062B}" srcOrd="0" destOrd="0" presId="urn:microsoft.com/office/officeart/2008/layout/LinedList"/>
    <dgm:cxn modelId="{A11E3B93-2DDD-474E-92B3-FBB5DC89B81E}" type="presParOf" srcId="{981D230C-7BB8-4768-9EAF-848B17955B05}" destId="{16EA3C13-8FC8-45AF-9F2E-42EAACB2D1B2}" srcOrd="1" destOrd="0" presId="urn:microsoft.com/office/officeart/2008/layout/LinedList"/>
    <dgm:cxn modelId="{C18DECC2-A498-428F-B62E-6CEDFCAB313C}" type="presParOf" srcId="{EF3767B9-20CA-440B-AE11-9BCB6978AD53}" destId="{198FE4B0-B510-4C19-A8CF-983761842613}" srcOrd="2" destOrd="0" presId="urn:microsoft.com/office/officeart/2008/layout/LinedList"/>
    <dgm:cxn modelId="{3AF594EC-5314-4A88-93DF-0D3AF9B268CD}" type="presParOf" srcId="{EF3767B9-20CA-440B-AE11-9BCB6978AD53}" destId="{D82B0348-DAEC-4600-AFD6-4EC982343AA7}" srcOrd="3" destOrd="0" presId="urn:microsoft.com/office/officeart/2008/layout/LinedList"/>
    <dgm:cxn modelId="{A80CD763-78D1-44FD-A07E-3DDE9718157C}" type="presParOf" srcId="{D82B0348-DAEC-4600-AFD6-4EC982343AA7}" destId="{723787BF-E320-479D-B8FA-17E644F5C9EF}" srcOrd="0" destOrd="0" presId="urn:microsoft.com/office/officeart/2008/layout/LinedList"/>
    <dgm:cxn modelId="{144EC2AB-2DC6-4B06-BC59-89993AFCD83C}" type="presParOf" srcId="{D82B0348-DAEC-4600-AFD6-4EC982343AA7}" destId="{EE68E0C1-52A8-4153-ACDD-E4B6EA46367B}" srcOrd="1" destOrd="0" presId="urn:microsoft.com/office/officeart/2008/layout/LinedList"/>
    <dgm:cxn modelId="{C8FDF9B7-261D-4EEE-9B1C-9069BDE81BCE}" type="presParOf" srcId="{EF3767B9-20CA-440B-AE11-9BCB6978AD53}" destId="{29426A07-640B-4B6B-8E69-FD6FE5855441}" srcOrd="4" destOrd="0" presId="urn:microsoft.com/office/officeart/2008/layout/LinedList"/>
    <dgm:cxn modelId="{480675F9-0C59-4BEA-931E-FD4CBD01072F}" type="presParOf" srcId="{EF3767B9-20CA-440B-AE11-9BCB6978AD53}" destId="{CE5506C7-4860-40C2-9D08-4AB6BBEA26F5}" srcOrd="5" destOrd="0" presId="urn:microsoft.com/office/officeart/2008/layout/LinedList"/>
    <dgm:cxn modelId="{2C5646F0-130C-407C-B6B3-2F31177C0356}" type="presParOf" srcId="{CE5506C7-4860-40C2-9D08-4AB6BBEA26F5}" destId="{375A8F1D-3FAA-406E-897B-84F83830AB0A}" srcOrd="0" destOrd="0" presId="urn:microsoft.com/office/officeart/2008/layout/LinedList"/>
    <dgm:cxn modelId="{8B7EE9B5-E1C2-4115-8B7D-15F5E4214C1C}" type="presParOf" srcId="{CE5506C7-4860-40C2-9D08-4AB6BBEA26F5}" destId="{868A1332-E5F5-4E86-B324-55D7F4FF76C8}" srcOrd="1" destOrd="0" presId="urn:microsoft.com/office/officeart/2008/layout/LinedList"/>
    <dgm:cxn modelId="{9B0E5D8D-B85C-42AA-AEE3-82C343D860EA}" type="presParOf" srcId="{EF3767B9-20CA-440B-AE11-9BCB6978AD53}" destId="{F8377DAD-51B8-404F-8A1A-0290B9CBA303}" srcOrd="6" destOrd="0" presId="urn:microsoft.com/office/officeart/2008/layout/LinedList"/>
    <dgm:cxn modelId="{26FBA8EC-8A92-4B57-902F-050965555D0C}" type="presParOf" srcId="{EF3767B9-20CA-440B-AE11-9BCB6978AD53}" destId="{D3FEA5D3-5EEB-4CBA-B4E6-C7EE46A11182}" srcOrd="7" destOrd="0" presId="urn:microsoft.com/office/officeart/2008/layout/LinedList"/>
    <dgm:cxn modelId="{D3833698-E4AC-4034-B599-A15966D6026E}" type="presParOf" srcId="{D3FEA5D3-5EEB-4CBA-B4E6-C7EE46A11182}" destId="{393D14A0-6F01-4714-A33A-833A73A32FE3}" srcOrd="0" destOrd="0" presId="urn:microsoft.com/office/officeart/2008/layout/LinedList"/>
    <dgm:cxn modelId="{CF286E77-5910-4A66-83C9-1E156C7CE843}" type="presParOf" srcId="{D3FEA5D3-5EEB-4CBA-B4E6-C7EE46A11182}" destId="{28B62883-06C9-4EEC-BE13-809794E7A66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ABE9E7-DC25-496C-9DDB-26067D0C42D4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EAEDA1B-90EC-4407-98F5-EA102A316CC7}">
      <dgm:prSet/>
      <dgm:spPr/>
      <dgm:t>
        <a:bodyPr/>
        <a:lstStyle/>
        <a:p>
          <a:r>
            <a:rPr lang="en-US"/>
            <a:t>Short-lived</a:t>
          </a:r>
        </a:p>
      </dgm:t>
    </dgm:pt>
    <dgm:pt modelId="{C8F44DD9-4D57-48CC-84F5-001AC7BEC6A7}" type="parTrans" cxnId="{E63F70A9-29C4-43BD-BEF6-AB556771651C}">
      <dgm:prSet/>
      <dgm:spPr/>
      <dgm:t>
        <a:bodyPr/>
        <a:lstStyle/>
        <a:p>
          <a:endParaRPr lang="en-US"/>
        </a:p>
      </dgm:t>
    </dgm:pt>
    <dgm:pt modelId="{BDFF4DF5-6EEC-4EDE-8F33-682D2B2EE8C0}" type="sibTrans" cxnId="{E63F70A9-29C4-43BD-BEF6-AB556771651C}">
      <dgm:prSet/>
      <dgm:spPr/>
      <dgm:t>
        <a:bodyPr/>
        <a:lstStyle/>
        <a:p>
          <a:endParaRPr lang="en-US"/>
        </a:p>
      </dgm:t>
    </dgm:pt>
    <dgm:pt modelId="{F2DB026D-EC15-4371-AEF9-10133B3A465F}">
      <dgm:prSet/>
      <dgm:spPr/>
      <dgm:t>
        <a:bodyPr/>
        <a:lstStyle/>
        <a:p>
          <a:r>
            <a:rPr lang="en-US"/>
            <a:t>Response to a clear cause</a:t>
          </a:r>
        </a:p>
      </dgm:t>
    </dgm:pt>
    <dgm:pt modelId="{9FFC4D19-3F5E-4B2A-9CD2-856FB306DFD6}" type="parTrans" cxnId="{35ED9510-91F7-44A7-AE49-D6B960553C72}">
      <dgm:prSet/>
      <dgm:spPr/>
      <dgm:t>
        <a:bodyPr/>
        <a:lstStyle/>
        <a:p>
          <a:endParaRPr lang="en-US"/>
        </a:p>
      </dgm:t>
    </dgm:pt>
    <dgm:pt modelId="{D8868179-8D06-4751-A945-788E721709D7}" type="sibTrans" cxnId="{35ED9510-91F7-44A7-AE49-D6B960553C72}">
      <dgm:prSet/>
      <dgm:spPr/>
      <dgm:t>
        <a:bodyPr/>
        <a:lstStyle/>
        <a:p>
          <a:endParaRPr lang="en-US"/>
        </a:p>
      </dgm:t>
    </dgm:pt>
    <dgm:pt modelId="{B6208DF5-244C-465D-9F95-748291C911EF}">
      <dgm:prSet/>
      <dgm:spPr/>
      <dgm:t>
        <a:bodyPr/>
        <a:lstStyle/>
        <a:p>
          <a:r>
            <a:rPr lang="en-US"/>
            <a:t>Immediate threat</a:t>
          </a:r>
        </a:p>
      </dgm:t>
    </dgm:pt>
    <dgm:pt modelId="{B9D9D8BD-9E0D-4322-A6A8-3036CC079EAF}" type="parTrans" cxnId="{05DCC73D-1DD8-43CE-A82F-9CC6BF6FDA48}">
      <dgm:prSet/>
      <dgm:spPr/>
      <dgm:t>
        <a:bodyPr/>
        <a:lstStyle/>
        <a:p>
          <a:endParaRPr lang="en-US"/>
        </a:p>
      </dgm:t>
    </dgm:pt>
    <dgm:pt modelId="{F580BB68-BC81-4206-8EC4-9A2F945D9964}" type="sibTrans" cxnId="{05DCC73D-1DD8-43CE-A82F-9CC6BF6FDA48}">
      <dgm:prSet/>
      <dgm:spPr/>
      <dgm:t>
        <a:bodyPr/>
        <a:lstStyle/>
        <a:p>
          <a:endParaRPr lang="en-US"/>
        </a:p>
      </dgm:t>
    </dgm:pt>
    <dgm:pt modelId="{6C6EE5FD-557D-4FF9-AD1E-EBD76730864E}" type="pres">
      <dgm:prSet presAssocID="{2BABE9E7-DC25-496C-9DDB-26067D0C42D4}" presName="diagram" presStyleCnt="0">
        <dgm:presLayoutVars>
          <dgm:dir/>
          <dgm:resizeHandles val="exact"/>
        </dgm:presLayoutVars>
      </dgm:prSet>
      <dgm:spPr/>
    </dgm:pt>
    <dgm:pt modelId="{4C67BE3F-4799-480A-BFC4-F9D237CF4B8E}" type="pres">
      <dgm:prSet presAssocID="{8EAEDA1B-90EC-4407-98F5-EA102A316CC7}" presName="arrow" presStyleLbl="node1" presStyleIdx="0" presStyleCnt="3">
        <dgm:presLayoutVars>
          <dgm:bulletEnabled val="1"/>
        </dgm:presLayoutVars>
      </dgm:prSet>
      <dgm:spPr/>
    </dgm:pt>
    <dgm:pt modelId="{20AF35B0-5729-42AE-9DFD-C3CBAD556315}" type="pres">
      <dgm:prSet presAssocID="{F2DB026D-EC15-4371-AEF9-10133B3A465F}" presName="arrow" presStyleLbl="node1" presStyleIdx="1" presStyleCnt="3">
        <dgm:presLayoutVars>
          <dgm:bulletEnabled val="1"/>
        </dgm:presLayoutVars>
      </dgm:prSet>
      <dgm:spPr/>
    </dgm:pt>
    <dgm:pt modelId="{08272E11-AF1F-4E19-A602-EA8CC76CA200}" type="pres">
      <dgm:prSet presAssocID="{B6208DF5-244C-465D-9F95-748291C911EF}" presName="arrow" presStyleLbl="node1" presStyleIdx="2" presStyleCnt="3">
        <dgm:presLayoutVars>
          <dgm:bulletEnabled val="1"/>
        </dgm:presLayoutVars>
      </dgm:prSet>
      <dgm:spPr/>
    </dgm:pt>
  </dgm:ptLst>
  <dgm:cxnLst>
    <dgm:cxn modelId="{35ED9510-91F7-44A7-AE49-D6B960553C72}" srcId="{2BABE9E7-DC25-496C-9DDB-26067D0C42D4}" destId="{F2DB026D-EC15-4371-AEF9-10133B3A465F}" srcOrd="1" destOrd="0" parTransId="{9FFC4D19-3F5E-4B2A-9CD2-856FB306DFD6}" sibTransId="{D8868179-8D06-4751-A945-788E721709D7}"/>
    <dgm:cxn modelId="{05DCC73D-1DD8-43CE-A82F-9CC6BF6FDA48}" srcId="{2BABE9E7-DC25-496C-9DDB-26067D0C42D4}" destId="{B6208DF5-244C-465D-9F95-748291C911EF}" srcOrd="2" destOrd="0" parTransId="{B9D9D8BD-9E0D-4322-A6A8-3036CC079EAF}" sibTransId="{F580BB68-BC81-4206-8EC4-9A2F945D9964}"/>
    <dgm:cxn modelId="{E00E0D49-4D5F-4A3D-8667-5B8934B65F2E}" type="presOf" srcId="{F2DB026D-EC15-4371-AEF9-10133B3A465F}" destId="{20AF35B0-5729-42AE-9DFD-C3CBAD556315}" srcOrd="0" destOrd="0" presId="urn:microsoft.com/office/officeart/2005/8/layout/arrow5"/>
    <dgm:cxn modelId="{A216E158-146C-49A8-9569-3D92E7344F51}" type="presOf" srcId="{B6208DF5-244C-465D-9F95-748291C911EF}" destId="{08272E11-AF1F-4E19-A602-EA8CC76CA200}" srcOrd="0" destOrd="0" presId="urn:microsoft.com/office/officeart/2005/8/layout/arrow5"/>
    <dgm:cxn modelId="{54B03085-18B7-4F11-8403-19AD2B5A549D}" type="presOf" srcId="{8EAEDA1B-90EC-4407-98F5-EA102A316CC7}" destId="{4C67BE3F-4799-480A-BFC4-F9D237CF4B8E}" srcOrd="0" destOrd="0" presId="urn:microsoft.com/office/officeart/2005/8/layout/arrow5"/>
    <dgm:cxn modelId="{E63F70A9-29C4-43BD-BEF6-AB556771651C}" srcId="{2BABE9E7-DC25-496C-9DDB-26067D0C42D4}" destId="{8EAEDA1B-90EC-4407-98F5-EA102A316CC7}" srcOrd="0" destOrd="0" parTransId="{C8F44DD9-4D57-48CC-84F5-001AC7BEC6A7}" sibTransId="{BDFF4DF5-6EEC-4EDE-8F33-682D2B2EE8C0}"/>
    <dgm:cxn modelId="{5F57B0BB-F6C1-4623-A77E-8EC0E3C84D2F}" type="presOf" srcId="{2BABE9E7-DC25-496C-9DDB-26067D0C42D4}" destId="{6C6EE5FD-557D-4FF9-AD1E-EBD76730864E}" srcOrd="0" destOrd="0" presId="urn:microsoft.com/office/officeart/2005/8/layout/arrow5"/>
    <dgm:cxn modelId="{0E57F16A-B671-4CAA-BE95-565F7CD9BA9E}" type="presParOf" srcId="{6C6EE5FD-557D-4FF9-AD1E-EBD76730864E}" destId="{4C67BE3F-4799-480A-BFC4-F9D237CF4B8E}" srcOrd="0" destOrd="0" presId="urn:microsoft.com/office/officeart/2005/8/layout/arrow5"/>
    <dgm:cxn modelId="{D8857231-F0B1-4B2D-86E9-AFF047522A80}" type="presParOf" srcId="{6C6EE5FD-557D-4FF9-AD1E-EBD76730864E}" destId="{20AF35B0-5729-42AE-9DFD-C3CBAD556315}" srcOrd="1" destOrd="0" presId="urn:microsoft.com/office/officeart/2005/8/layout/arrow5"/>
    <dgm:cxn modelId="{55C18F2B-458D-44DD-82C6-0D75ECE88A29}" type="presParOf" srcId="{6C6EE5FD-557D-4FF9-AD1E-EBD76730864E}" destId="{08272E11-AF1F-4E19-A602-EA8CC76CA200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4D8665-4504-45C1-B396-07E4A40519D5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0923F1B-D7AB-4136-B959-1FEA10F0B1B8}">
      <dgm:prSet/>
      <dgm:spPr/>
      <dgm:t>
        <a:bodyPr/>
        <a:lstStyle/>
        <a:p>
          <a:r>
            <a:rPr lang="en-US" b="0" i="0"/>
            <a:t>Accelerated heart rate</a:t>
          </a:r>
          <a:endParaRPr lang="en-US"/>
        </a:p>
      </dgm:t>
    </dgm:pt>
    <dgm:pt modelId="{6F7659C5-8DD9-4E86-A1B8-70D86C699839}" type="parTrans" cxnId="{4C31DE0E-0ED1-4A31-BCAC-6573A75E9361}">
      <dgm:prSet/>
      <dgm:spPr/>
      <dgm:t>
        <a:bodyPr/>
        <a:lstStyle/>
        <a:p>
          <a:endParaRPr lang="en-US"/>
        </a:p>
      </dgm:t>
    </dgm:pt>
    <dgm:pt modelId="{6FADA5B5-C83D-4DC3-9F0F-362E0254C1F3}" type="sibTrans" cxnId="{4C31DE0E-0ED1-4A31-BCAC-6573A75E9361}">
      <dgm:prSet/>
      <dgm:spPr/>
      <dgm:t>
        <a:bodyPr/>
        <a:lstStyle/>
        <a:p>
          <a:endParaRPr lang="en-US"/>
        </a:p>
      </dgm:t>
    </dgm:pt>
    <dgm:pt modelId="{D5F9454E-C454-44F0-9F6A-2679CACBC273}">
      <dgm:prSet/>
      <dgm:spPr/>
      <dgm:t>
        <a:bodyPr/>
        <a:lstStyle/>
        <a:p>
          <a:r>
            <a:rPr lang="en-US" b="0" i="0"/>
            <a:t>Chest pain</a:t>
          </a:r>
          <a:endParaRPr lang="en-US"/>
        </a:p>
      </dgm:t>
    </dgm:pt>
    <dgm:pt modelId="{F80241F2-C4C0-47B2-973C-37877B717C7E}" type="parTrans" cxnId="{98438149-43ED-4F83-A6CB-0B4F33C80A6C}">
      <dgm:prSet/>
      <dgm:spPr/>
      <dgm:t>
        <a:bodyPr/>
        <a:lstStyle/>
        <a:p>
          <a:endParaRPr lang="en-US"/>
        </a:p>
      </dgm:t>
    </dgm:pt>
    <dgm:pt modelId="{2E87162A-F3D6-4F92-8DEF-FF636B1C6443}" type="sibTrans" cxnId="{98438149-43ED-4F83-A6CB-0B4F33C80A6C}">
      <dgm:prSet/>
      <dgm:spPr/>
      <dgm:t>
        <a:bodyPr/>
        <a:lstStyle/>
        <a:p>
          <a:endParaRPr lang="en-US"/>
        </a:p>
      </dgm:t>
    </dgm:pt>
    <dgm:pt modelId="{42249FE8-9B76-4C66-91C4-82B9D5F686D4}">
      <dgm:prSet/>
      <dgm:spPr/>
      <dgm:t>
        <a:bodyPr/>
        <a:lstStyle/>
        <a:p>
          <a:r>
            <a:rPr lang="en-US" b="0" i="0"/>
            <a:t>Cold chills or hot flushes</a:t>
          </a:r>
          <a:endParaRPr lang="en-US"/>
        </a:p>
      </dgm:t>
    </dgm:pt>
    <dgm:pt modelId="{15FE8BD4-79AD-44A2-9E38-87A0A06CD5C7}" type="parTrans" cxnId="{7B851B74-E7CA-4D72-8DA1-C814753B7DAE}">
      <dgm:prSet/>
      <dgm:spPr/>
      <dgm:t>
        <a:bodyPr/>
        <a:lstStyle/>
        <a:p>
          <a:endParaRPr lang="en-US"/>
        </a:p>
      </dgm:t>
    </dgm:pt>
    <dgm:pt modelId="{F897CA77-36C2-4558-90CB-7DD85D8A7CBB}" type="sibTrans" cxnId="{7B851B74-E7CA-4D72-8DA1-C814753B7DAE}">
      <dgm:prSet/>
      <dgm:spPr/>
      <dgm:t>
        <a:bodyPr/>
        <a:lstStyle/>
        <a:p>
          <a:endParaRPr lang="en-US"/>
        </a:p>
      </dgm:t>
    </dgm:pt>
    <dgm:pt modelId="{1FC0248B-093B-4206-9F03-98C043690878}">
      <dgm:prSet/>
      <dgm:spPr/>
      <dgm:t>
        <a:bodyPr/>
        <a:lstStyle/>
        <a:p>
          <a:r>
            <a:rPr lang="en-US" b="0" i="0"/>
            <a:t>Dizziness or feeling faint</a:t>
          </a:r>
          <a:endParaRPr lang="en-US"/>
        </a:p>
      </dgm:t>
    </dgm:pt>
    <dgm:pt modelId="{5E6DB414-0ED1-4EF2-988B-4F2EB2DDC30F}" type="parTrans" cxnId="{7B634D44-5C32-405C-867F-20DBD77A79B2}">
      <dgm:prSet/>
      <dgm:spPr/>
      <dgm:t>
        <a:bodyPr/>
        <a:lstStyle/>
        <a:p>
          <a:endParaRPr lang="en-US"/>
        </a:p>
      </dgm:t>
    </dgm:pt>
    <dgm:pt modelId="{FFCED045-834B-41A4-A23D-99C6FFF8D060}" type="sibTrans" cxnId="{7B634D44-5C32-405C-867F-20DBD77A79B2}">
      <dgm:prSet/>
      <dgm:spPr/>
      <dgm:t>
        <a:bodyPr/>
        <a:lstStyle/>
        <a:p>
          <a:endParaRPr lang="en-US"/>
        </a:p>
      </dgm:t>
    </dgm:pt>
    <dgm:pt modelId="{7AC54767-2759-4828-9F19-02ACDAFEB733}">
      <dgm:prSet/>
      <dgm:spPr/>
      <dgm:t>
        <a:bodyPr/>
        <a:lstStyle/>
        <a:p>
          <a:r>
            <a:rPr lang="en-US" b="0" i="0"/>
            <a:t>Excessive sweating</a:t>
          </a:r>
          <a:endParaRPr lang="en-US"/>
        </a:p>
      </dgm:t>
    </dgm:pt>
    <dgm:pt modelId="{F4985233-B1F8-40D2-B250-E9AA1FEFE6DE}" type="parTrans" cxnId="{ADC55180-483F-448C-ABC8-884113F227E6}">
      <dgm:prSet/>
      <dgm:spPr/>
      <dgm:t>
        <a:bodyPr/>
        <a:lstStyle/>
        <a:p>
          <a:endParaRPr lang="en-US"/>
        </a:p>
      </dgm:t>
    </dgm:pt>
    <dgm:pt modelId="{F9BFFE79-A420-4655-BA13-AC3E9DA71CD2}" type="sibTrans" cxnId="{ADC55180-483F-448C-ABC8-884113F227E6}">
      <dgm:prSet/>
      <dgm:spPr/>
      <dgm:t>
        <a:bodyPr/>
        <a:lstStyle/>
        <a:p>
          <a:endParaRPr lang="en-US"/>
        </a:p>
      </dgm:t>
    </dgm:pt>
    <dgm:pt modelId="{16C604BC-D6F8-4039-86E6-2A89FD842EB6}">
      <dgm:prSet/>
      <dgm:spPr/>
      <dgm:t>
        <a:bodyPr/>
        <a:lstStyle/>
        <a:p>
          <a:r>
            <a:rPr lang="en-US" b="0" i="0"/>
            <a:t>Feeling like you're going insane</a:t>
          </a:r>
          <a:endParaRPr lang="en-US"/>
        </a:p>
      </dgm:t>
    </dgm:pt>
    <dgm:pt modelId="{189365E3-0901-458E-A8A0-2224AFBEC9D7}" type="parTrans" cxnId="{2DA00CCF-C2CB-4F72-A15F-75435D55FEB5}">
      <dgm:prSet/>
      <dgm:spPr/>
      <dgm:t>
        <a:bodyPr/>
        <a:lstStyle/>
        <a:p>
          <a:endParaRPr lang="en-US"/>
        </a:p>
      </dgm:t>
    </dgm:pt>
    <dgm:pt modelId="{21C621B8-B68B-4918-AB8C-C82B70279668}" type="sibTrans" cxnId="{2DA00CCF-C2CB-4F72-A15F-75435D55FEB5}">
      <dgm:prSet/>
      <dgm:spPr/>
      <dgm:t>
        <a:bodyPr/>
        <a:lstStyle/>
        <a:p>
          <a:endParaRPr lang="en-US"/>
        </a:p>
      </dgm:t>
    </dgm:pt>
    <dgm:pt modelId="{BA65FCFD-CCF7-4621-BBF4-683465777471}">
      <dgm:prSet/>
      <dgm:spPr/>
      <dgm:t>
        <a:bodyPr/>
        <a:lstStyle/>
        <a:p>
          <a:r>
            <a:rPr lang="en-US" b="0" i="0" u="sng" dirty="0"/>
            <a:t>Headaches</a:t>
          </a:r>
          <a:endParaRPr lang="en-US" dirty="0"/>
        </a:p>
      </dgm:t>
    </dgm:pt>
    <dgm:pt modelId="{56659AD9-0FFF-4532-B497-EEAC6F631D44}" type="parTrans" cxnId="{D13A205E-6FAE-4403-9E39-226465695B2D}">
      <dgm:prSet/>
      <dgm:spPr/>
      <dgm:t>
        <a:bodyPr/>
        <a:lstStyle/>
        <a:p>
          <a:endParaRPr lang="en-US"/>
        </a:p>
      </dgm:t>
    </dgm:pt>
    <dgm:pt modelId="{FC97C276-387B-4D71-A0A9-D67FC3EB20BA}" type="sibTrans" cxnId="{D13A205E-6FAE-4403-9E39-226465695B2D}">
      <dgm:prSet/>
      <dgm:spPr/>
      <dgm:t>
        <a:bodyPr/>
        <a:lstStyle/>
        <a:p>
          <a:endParaRPr lang="en-US"/>
        </a:p>
      </dgm:t>
    </dgm:pt>
    <dgm:pt modelId="{274FDAB4-DED7-41F0-929E-9EB04F0B1099}">
      <dgm:prSet/>
      <dgm:spPr/>
      <dgm:t>
        <a:bodyPr/>
        <a:lstStyle/>
        <a:p>
          <a:r>
            <a:rPr lang="en-US" b="0" i="0"/>
            <a:t>Muscle pain and tension</a:t>
          </a:r>
          <a:endParaRPr lang="en-US"/>
        </a:p>
      </dgm:t>
    </dgm:pt>
    <dgm:pt modelId="{3CF93DA3-4FE3-4359-AA84-5BF86D6B9AE8}" type="parTrans" cxnId="{B0C2FFDC-811A-4F43-864E-2948AB1E0A41}">
      <dgm:prSet/>
      <dgm:spPr/>
      <dgm:t>
        <a:bodyPr/>
        <a:lstStyle/>
        <a:p>
          <a:endParaRPr lang="en-US"/>
        </a:p>
      </dgm:t>
    </dgm:pt>
    <dgm:pt modelId="{436E3B24-802F-45CE-8F59-FFFB22283FAF}" type="sibTrans" cxnId="{B0C2FFDC-811A-4F43-864E-2948AB1E0A41}">
      <dgm:prSet/>
      <dgm:spPr/>
      <dgm:t>
        <a:bodyPr/>
        <a:lstStyle/>
        <a:p>
          <a:endParaRPr lang="en-US"/>
        </a:p>
      </dgm:t>
    </dgm:pt>
    <dgm:pt modelId="{41AB0B86-E59D-4967-B69E-9B9196F8435B}">
      <dgm:prSet/>
      <dgm:spPr/>
      <dgm:t>
        <a:bodyPr/>
        <a:lstStyle/>
        <a:p>
          <a:r>
            <a:rPr lang="en-US" b="0" i="0"/>
            <a:t>Numbness or tingling </a:t>
          </a:r>
          <a:endParaRPr lang="en-US"/>
        </a:p>
      </dgm:t>
    </dgm:pt>
    <dgm:pt modelId="{3AA5E2F6-B5DD-44DF-AC70-19582AE6707E}" type="parTrans" cxnId="{5682D02C-6507-45EC-8798-9C4089D3FE72}">
      <dgm:prSet/>
      <dgm:spPr/>
      <dgm:t>
        <a:bodyPr/>
        <a:lstStyle/>
        <a:p>
          <a:endParaRPr lang="en-US"/>
        </a:p>
      </dgm:t>
    </dgm:pt>
    <dgm:pt modelId="{D57C34B5-A142-476F-A6F1-3AA1CA461478}" type="sibTrans" cxnId="{5682D02C-6507-45EC-8798-9C4089D3FE72}">
      <dgm:prSet/>
      <dgm:spPr/>
      <dgm:t>
        <a:bodyPr/>
        <a:lstStyle/>
        <a:p>
          <a:endParaRPr lang="en-US"/>
        </a:p>
      </dgm:t>
    </dgm:pt>
    <dgm:pt modelId="{305A9FAB-7E03-4F67-B606-D0077D1A2E28}">
      <dgm:prSet/>
      <dgm:spPr/>
      <dgm:t>
        <a:bodyPr/>
        <a:lstStyle/>
        <a:p>
          <a:r>
            <a:rPr lang="en-US" b="0" i="0"/>
            <a:t>Ringing or pulsing in ears</a:t>
          </a:r>
          <a:endParaRPr lang="en-US"/>
        </a:p>
      </dgm:t>
    </dgm:pt>
    <dgm:pt modelId="{1D4E3040-4EE4-4120-B57F-AECA33B296FD}" type="parTrans" cxnId="{846DB05C-A90B-410A-9F59-11B6EE6C033B}">
      <dgm:prSet/>
      <dgm:spPr/>
      <dgm:t>
        <a:bodyPr/>
        <a:lstStyle/>
        <a:p>
          <a:endParaRPr lang="en-US"/>
        </a:p>
      </dgm:t>
    </dgm:pt>
    <dgm:pt modelId="{1EF42A1D-ADB5-498E-8E4F-B165D6DF3899}" type="sibTrans" cxnId="{846DB05C-A90B-410A-9F59-11B6EE6C033B}">
      <dgm:prSet/>
      <dgm:spPr/>
      <dgm:t>
        <a:bodyPr/>
        <a:lstStyle/>
        <a:p>
          <a:endParaRPr lang="en-US"/>
        </a:p>
      </dgm:t>
    </dgm:pt>
    <dgm:pt modelId="{BBB7BDDE-3ADD-49F2-98CF-4A094C39D97E}">
      <dgm:prSet/>
      <dgm:spPr/>
      <dgm:t>
        <a:bodyPr/>
        <a:lstStyle/>
        <a:p>
          <a:r>
            <a:rPr lang="en-US" b="0" i="0" u="sng"/>
            <a:t>Shaking</a:t>
          </a:r>
          <a:r>
            <a:rPr lang="en-US" b="0" i="0"/>
            <a:t> and trembling</a:t>
          </a:r>
          <a:endParaRPr lang="en-US"/>
        </a:p>
      </dgm:t>
    </dgm:pt>
    <dgm:pt modelId="{A6C6EED8-078A-4A99-A11C-BB7818A2124F}" type="parTrans" cxnId="{810F9992-7F8D-46E5-8723-20F6ED8947ED}">
      <dgm:prSet/>
      <dgm:spPr/>
      <dgm:t>
        <a:bodyPr/>
        <a:lstStyle/>
        <a:p>
          <a:endParaRPr lang="en-US"/>
        </a:p>
      </dgm:t>
    </dgm:pt>
    <dgm:pt modelId="{9A755815-2613-45E1-9BD2-340345E4E4D8}" type="sibTrans" cxnId="{810F9992-7F8D-46E5-8723-20F6ED8947ED}">
      <dgm:prSet/>
      <dgm:spPr/>
      <dgm:t>
        <a:bodyPr/>
        <a:lstStyle/>
        <a:p>
          <a:endParaRPr lang="en-US"/>
        </a:p>
      </dgm:t>
    </dgm:pt>
    <dgm:pt modelId="{C610954F-E2CE-4EA0-9B09-D492CF1DF887}">
      <dgm:prSet/>
      <dgm:spPr/>
      <dgm:t>
        <a:bodyPr/>
        <a:lstStyle/>
        <a:p>
          <a:r>
            <a:rPr lang="en-US" b="0" i="0"/>
            <a:t>Shortness of breath</a:t>
          </a:r>
          <a:endParaRPr lang="en-US"/>
        </a:p>
      </dgm:t>
    </dgm:pt>
    <dgm:pt modelId="{80DF48EA-746B-40AC-8DED-6ACCD233AAC2}" type="parTrans" cxnId="{24A712B6-62C7-44C0-B896-5E3FB4978D25}">
      <dgm:prSet/>
      <dgm:spPr/>
      <dgm:t>
        <a:bodyPr/>
        <a:lstStyle/>
        <a:p>
          <a:endParaRPr lang="en-US"/>
        </a:p>
      </dgm:t>
    </dgm:pt>
    <dgm:pt modelId="{E3931CAF-CBD4-46E7-A0F1-277A470F6665}" type="sibTrans" cxnId="{24A712B6-62C7-44C0-B896-5E3FB4978D25}">
      <dgm:prSet/>
      <dgm:spPr/>
      <dgm:t>
        <a:bodyPr/>
        <a:lstStyle/>
        <a:p>
          <a:endParaRPr lang="en-US"/>
        </a:p>
      </dgm:t>
    </dgm:pt>
    <dgm:pt modelId="{AA231659-E951-4554-B9DA-E5CB34AF93FD}">
      <dgm:prSet/>
      <dgm:spPr/>
      <dgm:t>
        <a:bodyPr/>
        <a:lstStyle/>
        <a:p>
          <a:r>
            <a:rPr lang="en-US" b="0" i="0"/>
            <a:t>Sleep disturbances </a:t>
          </a:r>
          <a:endParaRPr lang="en-US"/>
        </a:p>
      </dgm:t>
    </dgm:pt>
    <dgm:pt modelId="{4F23C2F0-BFAA-4E4C-9DEA-F24CF0EE49A8}" type="parTrans" cxnId="{868A0590-A6AA-4677-943B-0B72E6A54C99}">
      <dgm:prSet/>
      <dgm:spPr/>
      <dgm:t>
        <a:bodyPr/>
        <a:lstStyle/>
        <a:p>
          <a:endParaRPr lang="en-US"/>
        </a:p>
      </dgm:t>
    </dgm:pt>
    <dgm:pt modelId="{F4DC329A-BFCE-47DE-8315-D134393A7028}" type="sibTrans" cxnId="{868A0590-A6AA-4677-943B-0B72E6A54C99}">
      <dgm:prSet/>
      <dgm:spPr/>
      <dgm:t>
        <a:bodyPr/>
        <a:lstStyle/>
        <a:p>
          <a:endParaRPr lang="en-US"/>
        </a:p>
      </dgm:t>
    </dgm:pt>
    <dgm:pt modelId="{7150CD3B-9D0E-4887-B221-A5C4C822CFFF}">
      <dgm:prSet/>
      <dgm:spPr/>
      <dgm:t>
        <a:bodyPr/>
        <a:lstStyle/>
        <a:p>
          <a:r>
            <a:rPr lang="en-US" b="0" i="0"/>
            <a:t>Tightness felt throughout the body, especially in the head, neck, jaw, and face</a:t>
          </a:r>
          <a:endParaRPr lang="en-US"/>
        </a:p>
      </dgm:t>
    </dgm:pt>
    <dgm:pt modelId="{3C0CEC7D-1B84-4C63-B493-AAAACDB7BE8D}" type="parTrans" cxnId="{605F2874-F0C2-4353-A1E6-6925CA99ABF5}">
      <dgm:prSet/>
      <dgm:spPr/>
      <dgm:t>
        <a:bodyPr/>
        <a:lstStyle/>
        <a:p>
          <a:endParaRPr lang="en-US"/>
        </a:p>
      </dgm:t>
    </dgm:pt>
    <dgm:pt modelId="{BEEE4389-6E6F-4C05-84BE-5DA7D7E6E41F}" type="sibTrans" cxnId="{605F2874-F0C2-4353-A1E6-6925CA99ABF5}">
      <dgm:prSet/>
      <dgm:spPr/>
      <dgm:t>
        <a:bodyPr/>
        <a:lstStyle/>
        <a:p>
          <a:endParaRPr lang="en-US"/>
        </a:p>
      </dgm:t>
    </dgm:pt>
    <dgm:pt modelId="{F2042DE2-1690-4D32-9088-611E12524B6C}">
      <dgm:prSet/>
      <dgm:spPr/>
      <dgm:t>
        <a:bodyPr/>
        <a:lstStyle/>
        <a:p>
          <a:r>
            <a:rPr lang="en-US" b="0" i="0"/>
            <a:t>Upset stomach or nausea</a:t>
          </a:r>
          <a:endParaRPr lang="en-US"/>
        </a:p>
      </dgm:t>
    </dgm:pt>
    <dgm:pt modelId="{3E593DF9-8018-4CD8-9752-78724151E0D6}" type="parTrans" cxnId="{E017BD6C-9F56-475D-8BD5-BBB3DC15308D}">
      <dgm:prSet/>
      <dgm:spPr/>
      <dgm:t>
        <a:bodyPr/>
        <a:lstStyle/>
        <a:p>
          <a:endParaRPr lang="en-US"/>
        </a:p>
      </dgm:t>
    </dgm:pt>
    <dgm:pt modelId="{6966A6CA-213B-4E94-BA29-2AD7EF3CB6DA}" type="sibTrans" cxnId="{E017BD6C-9F56-475D-8BD5-BBB3DC15308D}">
      <dgm:prSet/>
      <dgm:spPr/>
      <dgm:t>
        <a:bodyPr/>
        <a:lstStyle/>
        <a:p>
          <a:endParaRPr lang="en-US"/>
        </a:p>
      </dgm:t>
    </dgm:pt>
    <dgm:pt modelId="{4FD61CD7-1756-44ED-BF45-E572A4CC85F9}" type="pres">
      <dgm:prSet presAssocID="{394D8665-4504-45C1-B396-07E4A40519D5}" presName="vert0" presStyleCnt="0">
        <dgm:presLayoutVars>
          <dgm:dir/>
          <dgm:animOne val="branch"/>
          <dgm:animLvl val="lvl"/>
        </dgm:presLayoutVars>
      </dgm:prSet>
      <dgm:spPr/>
    </dgm:pt>
    <dgm:pt modelId="{90204142-7B15-48CD-841E-77662C2BB5B4}" type="pres">
      <dgm:prSet presAssocID="{E0923F1B-D7AB-4136-B959-1FEA10F0B1B8}" presName="thickLine" presStyleLbl="alignNode1" presStyleIdx="0" presStyleCnt="15"/>
      <dgm:spPr/>
    </dgm:pt>
    <dgm:pt modelId="{7E65E3D5-C32E-4262-9201-6F21F75AE3DE}" type="pres">
      <dgm:prSet presAssocID="{E0923F1B-D7AB-4136-B959-1FEA10F0B1B8}" presName="horz1" presStyleCnt="0"/>
      <dgm:spPr/>
    </dgm:pt>
    <dgm:pt modelId="{0F77F5B6-D127-4E69-81D5-73369629BA75}" type="pres">
      <dgm:prSet presAssocID="{E0923F1B-D7AB-4136-B959-1FEA10F0B1B8}" presName="tx1" presStyleLbl="revTx" presStyleIdx="0" presStyleCnt="15"/>
      <dgm:spPr/>
    </dgm:pt>
    <dgm:pt modelId="{3166EE23-9EE1-41A2-B98F-E0E772BEB83D}" type="pres">
      <dgm:prSet presAssocID="{E0923F1B-D7AB-4136-B959-1FEA10F0B1B8}" presName="vert1" presStyleCnt="0"/>
      <dgm:spPr/>
    </dgm:pt>
    <dgm:pt modelId="{8666E5CF-592C-44ED-9DC8-20EF126332C7}" type="pres">
      <dgm:prSet presAssocID="{D5F9454E-C454-44F0-9F6A-2679CACBC273}" presName="thickLine" presStyleLbl="alignNode1" presStyleIdx="1" presStyleCnt="15"/>
      <dgm:spPr/>
    </dgm:pt>
    <dgm:pt modelId="{2395869B-A2EA-4BC8-BC4C-CAEB73B57ED1}" type="pres">
      <dgm:prSet presAssocID="{D5F9454E-C454-44F0-9F6A-2679CACBC273}" presName="horz1" presStyleCnt="0"/>
      <dgm:spPr/>
    </dgm:pt>
    <dgm:pt modelId="{BB297166-243E-4741-89B5-BFA9AD30F60E}" type="pres">
      <dgm:prSet presAssocID="{D5F9454E-C454-44F0-9F6A-2679CACBC273}" presName="tx1" presStyleLbl="revTx" presStyleIdx="1" presStyleCnt="15"/>
      <dgm:spPr/>
    </dgm:pt>
    <dgm:pt modelId="{ACC17F56-742D-495A-A68C-2DA120BE9BC9}" type="pres">
      <dgm:prSet presAssocID="{D5F9454E-C454-44F0-9F6A-2679CACBC273}" presName="vert1" presStyleCnt="0"/>
      <dgm:spPr/>
    </dgm:pt>
    <dgm:pt modelId="{678B9820-C14E-418A-95E4-7E50A6E9AD7C}" type="pres">
      <dgm:prSet presAssocID="{42249FE8-9B76-4C66-91C4-82B9D5F686D4}" presName="thickLine" presStyleLbl="alignNode1" presStyleIdx="2" presStyleCnt="15"/>
      <dgm:spPr/>
    </dgm:pt>
    <dgm:pt modelId="{B8C1EE53-367D-4170-BAA5-91799A78B911}" type="pres">
      <dgm:prSet presAssocID="{42249FE8-9B76-4C66-91C4-82B9D5F686D4}" presName="horz1" presStyleCnt="0"/>
      <dgm:spPr/>
    </dgm:pt>
    <dgm:pt modelId="{EB5116A6-DCAF-43AF-894F-6E61F2253275}" type="pres">
      <dgm:prSet presAssocID="{42249FE8-9B76-4C66-91C4-82B9D5F686D4}" presName="tx1" presStyleLbl="revTx" presStyleIdx="2" presStyleCnt="15"/>
      <dgm:spPr/>
    </dgm:pt>
    <dgm:pt modelId="{CF1770A1-B98B-4DFB-91DE-C40435A3F4C7}" type="pres">
      <dgm:prSet presAssocID="{42249FE8-9B76-4C66-91C4-82B9D5F686D4}" presName="vert1" presStyleCnt="0"/>
      <dgm:spPr/>
    </dgm:pt>
    <dgm:pt modelId="{20EE8F2C-A158-4819-BD52-54CF09C6B9E9}" type="pres">
      <dgm:prSet presAssocID="{1FC0248B-093B-4206-9F03-98C043690878}" presName="thickLine" presStyleLbl="alignNode1" presStyleIdx="3" presStyleCnt="15"/>
      <dgm:spPr/>
    </dgm:pt>
    <dgm:pt modelId="{3C271C9B-1F0B-4DB8-AB74-08015AE7C7F2}" type="pres">
      <dgm:prSet presAssocID="{1FC0248B-093B-4206-9F03-98C043690878}" presName="horz1" presStyleCnt="0"/>
      <dgm:spPr/>
    </dgm:pt>
    <dgm:pt modelId="{6FD1A086-C4A7-4F0A-847D-6A69693DCF93}" type="pres">
      <dgm:prSet presAssocID="{1FC0248B-093B-4206-9F03-98C043690878}" presName="tx1" presStyleLbl="revTx" presStyleIdx="3" presStyleCnt="15"/>
      <dgm:spPr/>
    </dgm:pt>
    <dgm:pt modelId="{7DB789AA-99BF-4190-AFB8-2E10B103DCCA}" type="pres">
      <dgm:prSet presAssocID="{1FC0248B-093B-4206-9F03-98C043690878}" presName="vert1" presStyleCnt="0"/>
      <dgm:spPr/>
    </dgm:pt>
    <dgm:pt modelId="{BAD5E00D-C751-4213-96C9-FDB4F077165E}" type="pres">
      <dgm:prSet presAssocID="{7AC54767-2759-4828-9F19-02ACDAFEB733}" presName="thickLine" presStyleLbl="alignNode1" presStyleIdx="4" presStyleCnt="15"/>
      <dgm:spPr/>
    </dgm:pt>
    <dgm:pt modelId="{218EE429-6FC0-4AC9-B14D-7B37B7CCBA65}" type="pres">
      <dgm:prSet presAssocID="{7AC54767-2759-4828-9F19-02ACDAFEB733}" presName="horz1" presStyleCnt="0"/>
      <dgm:spPr/>
    </dgm:pt>
    <dgm:pt modelId="{77685FDC-57A2-4CCC-8DDB-69F3501801DD}" type="pres">
      <dgm:prSet presAssocID="{7AC54767-2759-4828-9F19-02ACDAFEB733}" presName="tx1" presStyleLbl="revTx" presStyleIdx="4" presStyleCnt="15"/>
      <dgm:spPr/>
    </dgm:pt>
    <dgm:pt modelId="{05F3FBF9-CA37-4953-9E9B-7D051E19CD3E}" type="pres">
      <dgm:prSet presAssocID="{7AC54767-2759-4828-9F19-02ACDAFEB733}" presName="vert1" presStyleCnt="0"/>
      <dgm:spPr/>
    </dgm:pt>
    <dgm:pt modelId="{02B07F76-19DA-47FB-96DB-C9AD632AB79D}" type="pres">
      <dgm:prSet presAssocID="{16C604BC-D6F8-4039-86E6-2A89FD842EB6}" presName="thickLine" presStyleLbl="alignNode1" presStyleIdx="5" presStyleCnt="15"/>
      <dgm:spPr/>
    </dgm:pt>
    <dgm:pt modelId="{3FC62098-DDB2-4294-B653-1287E2C87806}" type="pres">
      <dgm:prSet presAssocID="{16C604BC-D6F8-4039-86E6-2A89FD842EB6}" presName="horz1" presStyleCnt="0"/>
      <dgm:spPr/>
    </dgm:pt>
    <dgm:pt modelId="{243B11A2-0FE8-4D9E-B1B2-8C6803E358AD}" type="pres">
      <dgm:prSet presAssocID="{16C604BC-D6F8-4039-86E6-2A89FD842EB6}" presName="tx1" presStyleLbl="revTx" presStyleIdx="5" presStyleCnt="15"/>
      <dgm:spPr/>
    </dgm:pt>
    <dgm:pt modelId="{32D16D14-0854-42FA-8CF7-6F83CF76D010}" type="pres">
      <dgm:prSet presAssocID="{16C604BC-D6F8-4039-86E6-2A89FD842EB6}" presName="vert1" presStyleCnt="0"/>
      <dgm:spPr/>
    </dgm:pt>
    <dgm:pt modelId="{6ED77412-6E08-4A4C-A508-E2B8714857E9}" type="pres">
      <dgm:prSet presAssocID="{BA65FCFD-CCF7-4621-BBF4-683465777471}" presName="thickLine" presStyleLbl="alignNode1" presStyleIdx="6" presStyleCnt="15"/>
      <dgm:spPr/>
    </dgm:pt>
    <dgm:pt modelId="{425A416E-EE4B-4F54-ABD5-DE2B2ABF590B}" type="pres">
      <dgm:prSet presAssocID="{BA65FCFD-CCF7-4621-BBF4-683465777471}" presName="horz1" presStyleCnt="0"/>
      <dgm:spPr/>
    </dgm:pt>
    <dgm:pt modelId="{C4A20AA7-25FE-40C7-99E8-3DE7501D4EBB}" type="pres">
      <dgm:prSet presAssocID="{BA65FCFD-CCF7-4621-BBF4-683465777471}" presName="tx1" presStyleLbl="revTx" presStyleIdx="6" presStyleCnt="15"/>
      <dgm:spPr/>
    </dgm:pt>
    <dgm:pt modelId="{235EA66C-9F90-46D3-8AE7-DB7C2F8FB9F2}" type="pres">
      <dgm:prSet presAssocID="{BA65FCFD-CCF7-4621-BBF4-683465777471}" presName="vert1" presStyleCnt="0"/>
      <dgm:spPr/>
    </dgm:pt>
    <dgm:pt modelId="{CE0BE4E5-F25A-45D7-8634-0839EC92E59E}" type="pres">
      <dgm:prSet presAssocID="{274FDAB4-DED7-41F0-929E-9EB04F0B1099}" presName="thickLine" presStyleLbl="alignNode1" presStyleIdx="7" presStyleCnt="15"/>
      <dgm:spPr/>
    </dgm:pt>
    <dgm:pt modelId="{5B4BC2B1-3380-4265-A3EB-8FCADFFCE782}" type="pres">
      <dgm:prSet presAssocID="{274FDAB4-DED7-41F0-929E-9EB04F0B1099}" presName="horz1" presStyleCnt="0"/>
      <dgm:spPr/>
    </dgm:pt>
    <dgm:pt modelId="{8656686A-B626-4D11-98A4-A1321F7A2EEC}" type="pres">
      <dgm:prSet presAssocID="{274FDAB4-DED7-41F0-929E-9EB04F0B1099}" presName="tx1" presStyleLbl="revTx" presStyleIdx="7" presStyleCnt="15"/>
      <dgm:spPr/>
    </dgm:pt>
    <dgm:pt modelId="{F9A1117B-95B4-4164-A92F-4877743D3149}" type="pres">
      <dgm:prSet presAssocID="{274FDAB4-DED7-41F0-929E-9EB04F0B1099}" presName="vert1" presStyleCnt="0"/>
      <dgm:spPr/>
    </dgm:pt>
    <dgm:pt modelId="{3D15A727-E247-4555-8137-9CDD91E620CD}" type="pres">
      <dgm:prSet presAssocID="{41AB0B86-E59D-4967-B69E-9B9196F8435B}" presName="thickLine" presStyleLbl="alignNode1" presStyleIdx="8" presStyleCnt="15"/>
      <dgm:spPr/>
    </dgm:pt>
    <dgm:pt modelId="{C1E2D73A-C76A-4924-8AF2-A68C076ADC95}" type="pres">
      <dgm:prSet presAssocID="{41AB0B86-E59D-4967-B69E-9B9196F8435B}" presName="horz1" presStyleCnt="0"/>
      <dgm:spPr/>
    </dgm:pt>
    <dgm:pt modelId="{F592B51A-EFD2-4A6F-84FB-E58EFC214155}" type="pres">
      <dgm:prSet presAssocID="{41AB0B86-E59D-4967-B69E-9B9196F8435B}" presName="tx1" presStyleLbl="revTx" presStyleIdx="8" presStyleCnt="15"/>
      <dgm:spPr/>
    </dgm:pt>
    <dgm:pt modelId="{C8F7E78C-E746-4426-A79B-0F217F596B4E}" type="pres">
      <dgm:prSet presAssocID="{41AB0B86-E59D-4967-B69E-9B9196F8435B}" presName="vert1" presStyleCnt="0"/>
      <dgm:spPr/>
    </dgm:pt>
    <dgm:pt modelId="{54A50D9A-0702-43CA-ABCE-94F557797426}" type="pres">
      <dgm:prSet presAssocID="{305A9FAB-7E03-4F67-B606-D0077D1A2E28}" presName="thickLine" presStyleLbl="alignNode1" presStyleIdx="9" presStyleCnt="15"/>
      <dgm:spPr/>
    </dgm:pt>
    <dgm:pt modelId="{54B36AC4-D9AC-485C-BA1A-76B1F35B6FE4}" type="pres">
      <dgm:prSet presAssocID="{305A9FAB-7E03-4F67-B606-D0077D1A2E28}" presName="horz1" presStyleCnt="0"/>
      <dgm:spPr/>
    </dgm:pt>
    <dgm:pt modelId="{10C1FE33-760A-464E-9980-F64E2DE79A7E}" type="pres">
      <dgm:prSet presAssocID="{305A9FAB-7E03-4F67-B606-D0077D1A2E28}" presName="tx1" presStyleLbl="revTx" presStyleIdx="9" presStyleCnt="15"/>
      <dgm:spPr/>
    </dgm:pt>
    <dgm:pt modelId="{9D57CFCE-AFE6-4DC4-84BA-D5FAE354E5C2}" type="pres">
      <dgm:prSet presAssocID="{305A9FAB-7E03-4F67-B606-D0077D1A2E28}" presName="vert1" presStyleCnt="0"/>
      <dgm:spPr/>
    </dgm:pt>
    <dgm:pt modelId="{A95737D0-BB55-424D-BE93-66C82A4D62DB}" type="pres">
      <dgm:prSet presAssocID="{BBB7BDDE-3ADD-49F2-98CF-4A094C39D97E}" presName="thickLine" presStyleLbl="alignNode1" presStyleIdx="10" presStyleCnt="15"/>
      <dgm:spPr/>
    </dgm:pt>
    <dgm:pt modelId="{76FAE1EB-A994-4A8F-BD0A-FD12A337AE89}" type="pres">
      <dgm:prSet presAssocID="{BBB7BDDE-3ADD-49F2-98CF-4A094C39D97E}" presName="horz1" presStyleCnt="0"/>
      <dgm:spPr/>
    </dgm:pt>
    <dgm:pt modelId="{8D3DA4E0-684A-450E-8405-E7EF887F0A27}" type="pres">
      <dgm:prSet presAssocID="{BBB7BDDE-3ADD-49F2-98CF-4A094C39D97E}" presName="tx1" presStyleLbl="revTx" presStyleIdx="10" presStyleCnt="15"/>
      <dgm:spPr/>
    </dgm:pt>
    <dgm:pt modelId="{E5AE0563-A9D8-4322-9A76-40F39035CCDF}" type="pres">
      <dgm:prSet presAssocID="{BBB7BDDE-3ADD-49F2-98CF-4A094C39D97E}" presName="vert1" presStyleCnt="0"/>
      <dgm:spPr/>
    </dgm:pt>
    <dgm:pt modelId="{C197E3EA-FBB2-4F12-AB75-F09CF4C06F26}" type="pres">
      <dgm:prSet presAssocID="{C610954F-E2CE-4EA0-9B09-D492CF1DF887}" presName="thickLine" presStyleLbl="alignNode1" presStyleIdx="11" presStyleCnt="15"/>
      <dgm:spPr/>
    </dgm:pt>
    <dgm:pt modelId="{063782BC-E2B0-40F4-8BCE-7DFA5ED79BAC}" type="pres">
      <dgm:prSet presAssocID="{C610954F-E2CE-4EA0-9B09-D492CF1DF887}" presName="horz1" presStyleCnt="0"/>
      <dgm:spPr/>
    </dgm:pt>
    <dgm:pt modelId="{CE431A8F-E458-4007-A620-D81A37B26D56}" type="pres">
      <dgm:prSet presAssocID="{C610954F-E2CE-4EA0-9B09-D492CF1DF887}" presName="tx1" presStyleLbl="revTx" presStyleIdx="11" presStyleCnt="15"/>
      <dgm:spPr/>
    </dgm:pt>
    <dgm:pt modelId="{B62418DB-EE23-430B-861C-C7B34EF1DECE}" type="pres">
      <dgm:prSet presAssocID="{C610954F-E2CE-4EA0-9B09-D492CF1DF887}" presName="vert1" presStyleCnt="0"/>
      <dgm:spPr/>
    </dgm:pt>
    <dgm:pt modelId="{E8A73F4D-950D-4E04-A15F-FA48ACB7E4B3}" type="pres">
      <dgm:prSet presAssocID="{AA231659-E951-4554-B9DA-E5CB34AF93FD}" presName="thickLine" presStyleLbl="alignNode1" presStyleIdx="12" presStyleCnt="15"/>
      <dgm:spPr/>
    </dgm:pt>
    <dgm:pt modelId="{4115038E-067B-4F62-AA42-A1129DCD263C}" type="pres">
      <dgm:prSet presAssocID="{AA231659-E951-4554-B9DA-E5CB34AF93FD}" presName="horz1" presStyleCnt="0"/>
      <dgm:spPr/>
    </dgm:pt>
    <dgm:pt modelId="{8C16DF57-E460-4A2D-A1FB-964784F1F7A5}" type="pres">
      <dgm:prSet presAssocID="{AA231659-E951-4554-B9DA-E5CB34AF93FD}" presName="tx1" presStyleLbl="revTx" presStyleIdx="12" presStyleCnt="15"/>
      <dgm:spPr/>
    </dgm:pt>
    <dgm:pt modelId="{5252CAA9-646A-4873-A860-2A6F624474E7}" type="pres">
      <dgm:prSet presAssocID="{AA231659-E951-4554-B9DA-E5CB34AF93FD}" presName="vert1" presStyleCnt="0"/>
      <dgm:spPr/>
    </dgm:pt>
    <dgm:pt modelId="{A88E2C10-AE73-4D5D-B153-4F8B260E4250}" type="pres">
      <dgm:prSet presAssocID="{7150CD3B-9D0E-4887-B221-A5C4C822CFFF}" presName="thickLine" presStyleLbl="alignNode1" presStyleIdx="13" presStyleCnt="15"/>
      <dgm:spPr/>
    </dgm:pt>
    <dgm:pt modelId="{4C25C79F-06E8-4070-86A2-CA2A178FDA85}" type="pres">
      <dgm:prSet presAssocID="{7150CD3B-9D0E-4887-B221-A5C4C822CFFF}" presName="horz1" presStyleCnt="0"/>
      <dgm:spPr/>
    </dgm:pt>
    <dgm:pt modelId="{8562FB1A-C7E6-4907-A610-A4DF4AC33CAF}" type="pres">
      <dgm:prSet presAssocID="{7150CD3B-9D0E-4887-B221-A5C4C822CFFF}" presName="tx1" presStyleLbl="revTx" presStyleIdx="13" presStyleCnt="15"/>
      <dgm:spPr/>
    </dgm:pt>
    <dgm:pt modelId="{59C2FD68-DFA2-4C06-BD6C-492AA014421D}" type="pres">
      <dgm:prSet presAssocID="{7150CD3B-9D0E-4887-B221-A5C4C822CFFF}" presName="vert1" presStyleCnt="0"/>
      <dgm:spPr/>
    </dgm:pt>
    <dgm:pt modelId="{E9324197-7EB2-41E5-A7F5-3C6AA48E920B}" type="pres">
      <dgm:prSet presAssocID="{F2042DE2-1690-4D32-9088-611E12524B6C}" presName="thickLine" presStyleLbl="alignNode1" presStyleIdx="14" presStyleCnt="15"/>
      <dgm:spPr/>
    </dgm:pt>
    <dgm:pt modelId="{052A4207-17FE-4712-BD1B-F0157FCA3EF1}" type="pres">
      <dgm:prSet presAssocID="{F2042DE2-1690-4D32-9088-611E12524B6C}" presName="horz1" presStyleCnt="0"/>
      <dgm:spPr/>
    </dgm:pt>
    <dgm:pt modelId="{DB04E4A0-F586-40CA-8F9A-9A9A1FA7625E}" type="pres">
      <dgm:prSet presAssocID="{F2042DE2-1690-4D32-9088-611E12524B6C}" presName="tx1" presStyleLbl="revTx" presStyleIdx="14" presStyleCnt="15"/>
      <dgm:spPr/>
    </dgm:pt>
    <dgm:pt modelId="{67FF571D-82CB-42D9-A17D-42361A845335}" type="pres">
      <dgm:prSet presAssocID="{F2042DE2-1690-4D32-9088-611E12524B6C}" presName="vert1" presStyleCnt="0"/>
      <dgm:spPr/>
    </dgm:pt>
  </dgm:ptLst>
  <dgm:cxnLst>
    <dgm:cxn modelId="{2062B500-DAFD-494C-B309-F0D5DCD10FEC}" type="presOf" srcId="{D5F9454E-C454-44F0-9F6A-2679CACBC273}" destId="{BB297166-243E-4741-89B5-BFA9AD30F60E}" srcOrd="0" destOrd="0" presId="urn:microsoft.com/office/officeart/2008/layout/LinedList"/>
    <dgm:cxn modelId="{C1BB450B-9C72-4AEA-AC34-6AF909C6F39E}" type="presOf" srcId="{F2042DE2-1690-4D32-9088-611E12524B6C}" destId="{DB04E4A0-F586-40CA-8F9A-9A9A1FA7625E}" srcOrd="0" destOrd="0" presId="urn:microsoft.com/office/officeart/2008/layout/LinedList"/>
    <dgm:cxn modelId="{4C31DE0E-0ED1-4A31-BCAC-6573A75E9361}" srcId="{394D8665-4504-45C1-B396-07E4A40519D5}" destId="{E0923F1B-D7AB-4136-B959-1FEA10F0B1B8}" srcOrd="0" destOrd="0" parTransId="{6F7659C5-8DD9-4E86-A1B8-70D86C699839}" sibTransId="{6FADA5B5-C83D-4DC3-9F0F-362E0254C1F3}"/>
    <dgm:cxn modelId="{1D095710-9CC0-4435-A01A-591447A51C4C}" type="presOf" srcId="{1FC0248B-093B-4206-9F03-98C043690878}" destId="{6FD1A086-C4A7-4F0A-847D-6A69693DCF93}" srcOrd="0" destOrd="0" presId="urn:microsoft.com/office/officeart/2008/layout/LinedList"/>
    <dgm:cxn modelId="{B9F46B12-BDF4-47C8-94C8-DAD7225E084E}" type="presOf" srcId="{BBB7BDDE-3ADD-49F2-98CF-4A094C39D97E}" destId="{8D3DA4E0-684A-450E-8405-E7EF887F0A27}" srcOrd="0" destOrd="0" presId="urn:microsoft.com/office/officeart/2008/layout/LinedList"/>
    <dgm:cxn modelId="{46B9B919-1A6C-4C5C-BA54-E0452DC9B93F}" type="presOf" srcId="{7150CD3B-9D0E-4887-B221-A5C4C822CFFF}" destId="{8562FB1A-C7E6-4907-A610-A4DF4AC33CAF}" srcOrd="0" destOrd="0" presId="urn:microsoft.com/office/officeart/2008/layout/LinedList"/>
    <dgm:cxn modelId="{5682D02C-6507-45EC-8798-9C4089D3FE72}" srcId="{394D8665-4504-45C1-B396-07E4A40519D5}" destId="{41AB0B86-E59D-4967-B69E-9B9196F8435B}" srcOrd="8" destOrd="0" parTransId="{3AA5E2F6-B5DD-44DF-AC70-19582AE6707E}" sibTransId="{D57C34B5-A142-476F-A6F1-3AA1CA461478}"/>
    <dgm:cxn modelId="{88EFEE37-555C-40FF-931C-79201EBAD641}" type="presOf" srcId="{394D8665-4504-45C1-B396-07E4A40519D5}" destId="{4FD61CD7-1756-44ED-BF45-E572A4CC85F9}" srcOrd="0" destOrd="0" presId="urn:microsoft.com/office/officeart/2008/layout/LinedList"/>
    <dgm:cxn modelId="{EAC1BC38-C4D2-4AA3-962A-6A54BD15E2E1}" type="presOf" srcId="{16C604BC-D6F8-4039-86E6-2A89FD842EB6}" destId="{243B11A2-0FE8-4D9E-B1B2-8C6803E358AD}" srcOrd="0" destOrd="0" presId="urn:microsoft.com/office/officeart/2008/layout/LinedList"/>
    <dgm:cxn modelId="{89E6223A-85DD-4DC2-9835-FA9336AC9496}" type="presOf" srcId="{42249FE8-9B76-4C66-91C4-82B9D5F686D4}" destId="{EB5116A6-DCAF-43AF-894F-6E61F2253275}" srcOrd="0" destOrd="0" presId="urn:microsoft.com/office/officeart/2008/layout/LinedList"/>
    <dgm:cxn modelId="{BB77553A-A00F-4CB5-861D-19CDA73100EB}" type="presOf" srcId="{274FDAB4-DED7-41F0-929E-9EB04F0B1099}" destId="{8656686A-B626-4D11-98A4-A1321F7A2EEC}" srcOrd="0" destOrd="0" presId="urn:microsoft.com/office/officeart/2008/layout/LinedList"/>
    <dgm:cxn modelId="{956C443F-24B9-4FC5-8EEC-10064BD65EC3}" type="presOf" srcId="{AA231659-E951-4554-B9DA-E5CB34AF93FD}" destId="{8C16DF57-E460-4A2D-A1FB-964784F1F7A5}" srcOrd="0" destOrd="0" presId="urn:microsoft.com/office/officeart/2008/layout/LinedList"/>
    <dgm:cxn modelId="{846DB05C-A90B-410A-9F59-11B6EE6C033B}" srcId="{394D8665-4504-45C1-B396-07E4A40519D5}" destId="{305A9FAB-7E03-4F67-B606-D0077D1A2E28}" srcOrd="9" destOrd="0" parTransId="{1D4E3040-4EE4-4120-B57F-AECA33B296FD}" sibTransId="{1EF42A1D-ADB5-498E-8E4F-B165D6DF3899}"/>
    <dgm:cxn modelId="{D13A205E-6FAE-4403-9E39-226465695B2D}" srcId="{394D8665-4504-45C1-B396-07E4A40519D5}" destId="{BA65FCFD-CCF7-4621-BBF4-683465777471}" srcOrd="6" destOrd="0" parTransId="{56659AD9-0FFF-4532-B497-EEAC6F631D44}" sibTransId="{FC97C276-387B-4D71-A0A9-D67FC3EB20BA}"/>
    <dgm:cxn modelId="{7B634D44-5C32-405C-867F-20DBD77A79B2}" srcId="{394D8665-4504-45C1-B396-07E4A40519D5}" destId="{1FC0248B-093B-4206-9F03-98C043690878}" srcOrd="3" destOrd="0" parTransId="{5E6DB414-0ED1-4EF2-988B-4F2EB2DDC30F}" sibTransId="{FFCED045-834B-41A4-A23D-99C6FFF8D060}"/>
    <dgm:cxn modelId="{98438149-43ED-4F83-A6CB-0B4F33C80A6C}" srcId="{394D8665-4504-45C1-B396-07E4A40519D5}" destId="{D5F9454E-C454-44F0-9F6A-2679CACBC273}" srcOrd="1" destOrd="0" parTransId="{F80241F2-C4C0-47B2-973C-37877B717C7E}" sibTransId="{2E87162A-F3D6-4F92-8DEF-FF636B1C6443}"/>
    <dgm:cxn modelId="{E017BD6C-9F56-475D-8BD5-BBB3DC15308D}" srcId="{394D8665-4504-45C1-B396-07E4A40519D5}" destId="{F2042DE2-1690-4D32-9088-611E12524B6C}" srcOrd="14" destOrd="0" parTransId="{3E593DF9-8018-4CD8-9752-78724151E0D6}" sibTransId="{6966A6CA-213B-4E94-BA29-2AD7EF3CB6DA}"/>
    <dgm:cxn modelId="{F5B70553-FAB7-4327-8968-7EE2BABA99F6}" type="presOf" srcId="{41AB0B86-E59D-4967-B69E-9B9196F8435B}" destId="{F592B51A-EFD2-4A6F-84FB-E58EFC214155}" srcOrd="0" destOrd="0" presId="urn:microsoft.com/office/officeart/2008/layout/LinedList"/>
    <dgm:cxn modelId="{7B851B74-E7CA-4D72-8DA1-C814753B7DAE}" srcId="{394D8665-4504-45C1-B396-07E4A40519D5}" destId="{42249FE8-9B76-4C66-91C4-82B9D5F686D4}" srcOrd="2" destOrd="0" parTransId="{15FE8BD4-79AD-44A2-9E38-87A0A06CD5C7}" sibTransId="{F897CA77-36C2-4558-90CB-7DD85D8A7CBB}"/>
    <dgm:cxn modelId="{605F2874-F0C2-4353-A1E6-6925CA99ABF5}" srcId="{394D8665-4504-45C1-B396-07E4A40519D5}" destId="{7150CD3B-9D0E-4887-B221-A5C4C822CFFF}" srcOrd="13" destOrd="0" parTransId="{3C0CEC7D-1B84-4C63-B493-AAAACDB7BE8D}" sibTransId="{BEEE4389-6E6F-4C05-84BE-5DA7D7E6E41F}"/>
    <dgm:cxn modelId="{A8436A74-A013-4B12-A55E-6E9D8D4569FE}" type="presOf" srcId="{E0923F1B-D7AB-4136-B959-1FEA10F0B1B8}" destId="{0F77F5B6-D127-4E69-81D5-73369629BA75}" srcOrd="0" destOrd="0" presId="urn:microsoft.com/office/officeart/2008/layout/LinedList"/>
    <dgm:cxn modelId="{ADC55180-483F-448C-ABC8-884113F227E6}" srcId="{394D8665-4504-45C1-B396-07E4A40519D5}" destId="{7AC54767-2759-4828-9F19-02ACDAFEB733}" srcOrd="4" destOrd="0" parTransId="{F4985233-B1F8-40D2-B250-E9AA1FEFE6DE}" sibTransId="{F9BFFE79-A420-4655-BA13-AC3E9DA71CD2}"/>
    <dgm:cxn modelId="{868A0590-A6AA-4677-943B-0B72E6A54C99}" srcId="{394D8665-4504-45C1-B396-07E4A40519D5}" destId="{AA231659-E951-4554-B9DA-E5CB34AF93FD}" srcOrd="12" destOrd="0" parTransId="{4F23C2F0-BFAA-4E4C-9DEA-F24CF0EE49A8}" sibTransId="{F4DC329A-BFCE-47DE-8315-D134393A7028}"/>
    <dgm:cxn modelId="{810F9992-7F8D-46E5-8723-20F6ED8947ED}" srcId="{394D8665-4504-45C1-B396-07E4A40519D5}" destId="{BBB7BDDE-3ADD-49F2-98CF-4A094C39D97E}" srcOrd="10" destOrd="0" parTransId="{A6C6EED8-078A-4A99-A11C-BB7818A2124F}" sibTransId="{9A755815-2613-45E1-9BD2-340345E4E4D8}"/>
    <dgm:cxn modelId="{24A712B6-62C7-44C0-B896-5E3FB4978D25}" srcId="{394D8665-4504-45C1-B396-07E4A40519D5}" destId="{C610954F-E2CE-4EA0-9B09-D492CF1DF887}" srcOrd="11" destOrd="0" parTransId="{80DF48EA-746B-40AC-8DED-6ACCD233AAC2}" sibTransId="{E3931CAF-CBD4-46E7-A0F1-277A470F6665}"/>
    <dgm:cxn modelId="{0775BEBB-4F16-4D69-8409-7F6CD300D22E}" type="presOf" srcId="{305A9FAB-7E03-4F67-B606-D0077D1A2E28}" destId="{10C1FE33-760A-464E-9980-F64E2DE79A7E}" srcOrd="0" destOrd="0" presId="urn:microsoft.com/office/officeart/2008/layout/LinedList"/>
    <dgm:cxn modelId="{2DA00CCF-C2CB-4F72-A15F-75435D55FEB5}" srcId="{394D8665-4504-45C1-B396-07E4A40519D5}" destId="{16C604BC-D6F8-4039-86E6-2A89FD842EB6}" srcOrd="5" destOrd="0" parTransId="{189365E3-0901-458E-A8A0-2224AFBEC9D7}" sibTransId="{21C621B8-B68B-4918-AB8C-C82B70279668}"/>
    <dgm:cxn modelId="{2A27C7DA-2CD7-4C28-A7A1-7D2A44983C9A}" type="presOf" srcId="{BA65FCFD-CCF7-4621-BBF4-683465777471}" destId="{C4A20AA7-25FE-40C7-99E8-3DE7501D4EBB}" srcOrd="0" destOrd="0" presId="urn:microsoft.com/office/officeart/2008/layout/LinedList"/>
    <dgm:cxn modelId="{B0C2FFDC-811A-4F43-864E-2948AB1E0A41}" srcId="{394D8665-4504-45C1-B396-07E4A40519D5}" destId="{274FDAB4-DED7-41F0-929E-9EB04F0B1099}" srcOrd="7" destOrd="0" parTransId="{3CF93DA3-4FE3-4359-AA84-5BF86D6B9AE8}" sibTransId="{436E3B24-802F-45CE-8F59-FFFB22283FAF}"/>
    <dgm:cxn modelId="{99425BF7-E8CC-4943-9424-F0441F836BA4}" type="presOf" srcId="{7AC54767-2759-4828-9F19-02ACDAFEB733}" destId="{77685FDC-57A2-4CCC-8DDB-69F3501801DD}" srcOrd="0" destOrd="0" presId="urn:microsoft.com/office/officeart/2008/layout/LinedList"/>
    <dgm:cxn modelId="{9E7142FE-8A25-4FAA-BE18-24E8B7CEB606}" type="presOf" srcId="{C610954F-E2CE-4EA0-9B09-D492CF1DF887}" destId="{CE431A8F-E458-4007-A620-D81A37B26D56}" srcOrd="0" destOrd="0" presId="urn:microsoft.com/office/officeart/2008/layout/LinedList"/>
    <dgm:cxn modelId="{C5A6112F-233A-44A7-85EB-9FD8BB874A04}" type="presParOf" srcId="{4FD61CD7-1756-44ED-BF45-E572A4CC85F9}" destId="{90204142-7B15-48CD-841E-77662C2BB5B4}" srcOrd="0" destOrd="0" presId="urn:microsoft.com/office/officeart/2008/layout/LinedList"/>
    <dgm:cxn modelId="{70411E69-296E-4875-9FE6-18AE8D69FE67}" type="presParOf" srcId="{4FD61CD7-1756-44ED-BF45-E572A4CC85F9}" destId="{7E65E3D5-C32E-4262-9201-6F21F75AE3DE}" srcOrd="1" destOrd="0" presId="urn:microsoft.com/office/officeart/2008/layout/LinedList"/>
    <dgm:cxn modelId="{EEE28CD3-F633-4CAC-9759-EBA16AE74983}" type="presParOf" srcId="{7E65E3D5-C32E-4262-9201-6F21F75AE3DE}" destId="{0F77F5B6-D127-4E69-81D5-73369629BA75}" srcOrd="0" destOrd="0" presId="urn:microsoft.com/office/officeart/2008/layout/LinedList"/>
    <dgm:cxn modelId="{C690097B-81C4-4CFE-A107-5F32CE0A0D12}" type="presParOf" srcId="{7E65E3D5-C32E-4262-9201-6F21F75AE3DE}" destId="{3166EE23-9EE1-41A2-B98F-E0E772BEB83D}" srcOrd="1" destOrd="0" presId="urn:microsoft.com/office/officeart/2008/layout/LinedList"/>
    <dgm:cxn modelId="{1CEA795D-4B68-4787-8EA3-EA9C8B4AA7EC}" type="presParOf" srcId="{4FD61CD7-1756-44ED-BF45-E572A4CC85F9}" destId="{8666E5CF-592C-44ED-9DC8-20EF126332C7}" srcOrd="2" destOrd="0" presId="urn:microsoft.com/office/officeart/2008/layout/LinedList"/>
    <dgm:cxn modelId="{436851C0-338C-4053-9D42-B0BA35FA7DE4}" type="presParOf" srcId="{4FD61CD7-1756-44ED-BF45-E572A4CC85F9}" destId="{2395869B-A2EA-4BC8-BC4C-CAEB73B57ED1}" srcOrd="3" destOrd="0" presId="urn:microsoft.com/office/officeart/2008/layout/LinedList"/>
    <dgm:cxn modelId="{84D087AD-744D-48DF-A2CD-D192748D2797}" type="presParOf" srcId="{2395869B-A2EA-4BC8-BC4C-CAEB73B57ED1}" destId="{BB297166-243E-4741-89B5-BFA9AD30F60E}" srcOrd="0" destOrd="0" presId="urn:microsoft.com/office/officeart/2008/layout/LinedList"/>
    <dgm:cxn modelId="{5F4A2299-E39C-4AD4-AC9A-81E0F05EDC71}" type="presParOf" srcId="{2395869B-A2EA-4BC8-BC4C-CAEB73B57ED1}" destId="{ACC17F56-742D-495A-A68C-2DA120BE9BC9}" srcOrd="1" destOrd="0" presId="urn:microsoft.com/office/officeart/2008/layout/LinedList"/>
    <dgm:cxn modelId="{CF486E3D-1830-4724-A19D-D1BFAF1181E8}" type="presParOf" srcId="{4FD61CD7-1756-44ED-BF45-E572A4CC85F9}" destId="{678B9820-C14E-418A-95E4-7E50A6E9AD7C}" srcOrd="4" destOrd="0" presId="urn:microsoft.com/office/officeart/2008/layout/LinedList"/>
    <dgm:cxn modelId="{5355CD8C-CDDF-406A-9FA8-9954BF9C915F}" type="presParOf" srcId="{4FD61CD7-1756-44ED-BF45-E572A4CC85F9}" destId="{B8C1EE53-367D-4170-BAA5-91799A78B911}" srcOrd="5" destOrd="0" presId="urn:microsoft.com/office/officeart/2008/layout/LinedList"/>
    <dgm:cxn modelId="{08EB4EAB-B3F5-4B0A-BCE5-EA2540AF6585}" type="presParOf" srcId="{B8C1EE53-367D-4170-BAA5-91799A78B911}" destId="{EB5116A6-DCAF-43AF-894F-6E61F2253275}" srcOrd="0" destOrd="0" presId="urn:microsoft.com/office/officeart/2008/layout/LinedList"/>
    <dgm:cxn modelId="{905FD810-4653-4E86-B716-6FB5874199FB}" type="presParOf" srcId="{B8C1EE53-367D-4170-BAA5-91799A78B911}" destId="{CF1770A1-B98B-4DFB-91DE-C40435A3F4C7}" srcOrd="1" destOrd="0" presId="urn:microsoft.com/office/officeart/2008/layout/LinedList"/>
    <dgm:cxn modelId="{504F7079-7805-482C-876C-E56737677187}" type="presParOf" srcId="{4FD61CD7-1756-44ED-BF45-E572A4CC85F9}" destId="{20EE8F2C-A158-4819-BD52-54CF09C6B9E9}" srcOrd="6" destOrd="0" presId="urn:microsoft.com/office/officeart/2008/layout/LinedList"/>
    <dgm:cxn modelId="{49EF5C9C-3E6C-401D-80BA-F71E61BE8BA9}" type="presParOf" srcId="{4FD61CD7-1756-44ED-BF45-E572A4CC85F9}" destId="{3C271C9B-1F0B-4DB8-AB74-08015AE7C7F2}" srcOrd="7" destOrd="0" presId="urn:microsoft.com/office/officeart/2008/layout/LinedList"/>
    <dgm:cxn modelId="{66EC9A44-07A5-49F4-A9BD-AF8FD7E6ADFF}" type="presParOf" srcId="{3C271C9B-1F0B-4DB8-AB74-08015AE7C7F2}" destId="{6FD1A086-C4A7-4F0A-847D-6A69693DCF93}" srcOrd="0" destOrd="0" presId="urn:microsoft.com/office/officeart/2008/layout/LinedList"/>
    <dgm:cxn modelId="{ECA0AEED-68F1-47F5-9371-1E51C09ECDF2}" type="presParOf" srcId="{3C271C9B-1F0B-4DB8-AB74-08015AE7C7F2}" destId="{7DB789AA-99BF-4190-AFB8-2E10B103DCCA}" srcOrd="1" destOrd="0" presId="urn:microsoft.com/office/officeart/2008/layout/LinedList"/>
    <dgm:cxn modelId="{C5EF62C3-BB22-48D1-B501-EC81D024CE3C}" type="presParOf" srcId="{4FD61CD7-1756-44ED-BF45-E572A4CC85F9}" destId="{BAD5E00D-C751-4213-96C9-FDB4F077165E}" srcOrd="8" destOrd="0" presId="urn:microsoft.com/office/officeart/2008/layout/LinedList"/>
    <dgm:cxn modelId="{F4536CC4-4BA4-48B5-A0DA-8F3BEE80F7D9}" type="presParOf" srcId="{4FD61CD7-1756-44ED-BF45-E572A4CC85F9}" destId="{218EE429-6FC0-4AC9-B14D-7B37B7CCBA65}" srcOrd="9" destOrd="0" presId="urn:microsoft.com/office/officeart/2008/layout/LinedList"/>
    <dgm:cxn modelId="{0A3335FE-20A2-4C2A-8757-DFA0E85262E1}" type="presParOf" srcId="{218EE429-6FC0-4AC9-B14D-7B37B7CCBA65}" destId="{77685FDC-57A2-4CCC-8DDB-69F3501801DD}" srcOrd="0" destOrd="0" presId="urn:microsoft.com/office/officeart/2008/layout/LinedList"/>
    <dgm:cxn modelId="{C5EE209D-67D8-4AAD-B23B-F69AF7D40879}" type="presParOf" srcId="{218EE429-6FC0-4AC9-B14D-7B37B7CCBA65}" destId="{05F3FBF9-CA37-4953-9E9B-7D051E19CD3E}" srcOrd="1" destOrd="0" presId="urn:microsoft.com/office/officeart/2008/layout/LinedList"/>
    <dgm:cxn modelId="{478352A2-2287-4D1D-893B-320D96BFACD1}" type="presParOf" srcId="{4FD61CD7-1756-44ED-BF45-E572A4CC85F9}" destId="{02B07F76-19DA-47FB-96DB-C9AD632AB79D}" srcOrd="10" destOrd="0" presId="urn:microsoft.com/office/officeart/2008/layout/LinedList"/>
    <dgm:cxn modelId="{32800BFB-854E-42B3-A38E-16BD5E91518D}" type="presParOf" srcId="{4FD61CD7-1756-44ED-BF45-E572A4CC85F9}" destId="{3FC62098-DDB2-4294-B653-1287E2C87806}" srcOrd="11" destOrd="0" presId="urn:microsoft.com/office/officeart/2008/layout/LinedList"/>
    <dgm:cxn modelId="{4CD48B9A-6575-40F8-946D-B04426386E08}" type="presParOf" srcId="{3FC62098-DDB2-4294-B653-1287E2C87806}" destId="{243B11A2-0FE8-4D9E-B1B2-8C6803E358AD}" srcOrd="0" destOrd="0" presId="urn:microsoft.com/office/officeart/2008/layout/LinedList"/>
    <dgm:cxn modelId="{388CDB3A-5AE6-4E62-8BC6-4105CE4F4DA6}" type="presParOf" srcId="{3FC62098-DDB2-4294-B653-1287E2C87806}" destId="{32D16D14-0854-42FA-8CF7-6F83CF76D010}" srcOrd="1" destOrd="0" presId="urn:microsoft.com/office/officeart/2008/layout/LinedList"/>
    <dgm:cxn modelId="{CD8B2A8A-F11E-4FF5-9D05-F92F78252FCA}" type="presParOf" srcId="{4FD61CD7-1756-44ED-BF45-E572A4CC85F9}" destId="{6ED77412-6E08-4A4C-A508-E2B8714857E9}" srcOrd="12" destOrd="0" presId="urn:microsoft.com/office/officeart/2008/layout/LinedList"/>
    <dgm:cxn modelId="{EE9564EC-A27E-4F40-87E4-ABE2EC665895}" type="presParOf" srcId="{4FD61CD7-1756-44ED-BF45-E572A4CC85F9}" destId="{425A416E-EE4B-4F54-ABD5-DE2B2ABF590B}" srcOrd="13" destOrd="0" presId="urn:microsoft.com/office/officeart/2008/layout/LinedList"/>
    <dgm:cxn modelId="{F5D797B0-6040-46F6-84AF-65899CAA8127}" type="presParOf" srcId="{425A416E-EE4B-4F54-ABD5-DE2B2ABF590B}" destId="{C4A20AA7-25FE-40C7-99E8-3DE7501D4EBB}" srcOrd="0" destOrd="0" presId="urn:microsoft.com/office/officeart/2008/layout/LinedList"/>
    <dgm:cxn modelId="{B7B35F93-F373-4964-940C-CDA360C3EEAB}" type="presParOf" srcId="{425A416E-EE4B-4F54-ABD5-DE2B2ABF590B}" destId="{235EA66C-9F90-46D3-8AE7-DB7C2F8FB9F2}" srcOrd="1" destOrd="0" presId="urn:microsoft.com/office/officeart/2008/layout/LinedList"/>
    <dgm:cxn modelId="{9930C200-66EE-41DD-AE71-569679073AEC}" type="presParOf" srcId="{4FD61CD7-1756-44ED-BF45-E572A4CC85F9}" destId="{CE0BE4E5-F25A-45D7-8634-0839EC92E59E}" srcOrd="14" destOrd="0" presId="urn:microsoft.com/office/officeart/2008/layout/LinedList"/>
    <dgm:cxn modelId="{A9BD5FB5-93CA-4B53-B7F9-FF4F9E374DCD}" type="presParOf" srcId="{4FD61CD7-1756-44ED-BF45-E572A4CC85F9}" destId="{5B4BC2B1-3380-4265-A3EB-8FCADFFCE782}" srcOrd="15" destOrd="0" presId="urn:microsoft.com/office/officeart/2008/layout/LinedList"/>
    <dgm:cxn modelId="{A8CD3F85-EFF2-4375-81A3-91EA20FCE6CD}" type="presParOf" srcId="{5B4BC2B1-3380-4265-A3EB-8FCADFFCE782}" destId="{8656686A-B626-4D11-98A4-A1321F7A2EEC}" srcOrd="0" destOrd="0" presId="urn:microsoft.com/office/officeart/2008/layout/LinedList"/>
    <dgm:cxn modelId="{8379A092-1AD5-492F-A437-07A4AA7EF6E6}" type="presParOf" srcId="{5B4BC2B1-3380-4265-A3EB-8FCADFFCE782}" destId="{F9A1117B-95B4-4164-A92F-4877743D3149}" srcOrd="1" destOrd="0" presId="urn:microsoft.com/office/officeart/2008/layout/LinedList"/>
    <dgm:cxn modelId="{C22CF020-9C74-41B4-9C9C-F3D2B6C7C47E}" type="presParOf" srcId="{4FD61CD7-1756-44ED-BF45-E572A4CC85F9}" destId="{3D15A727-E247-4555-8137-9CDD91E620CD}" srcOrd="16" destOrd="0" presId="urn:microsoft.com/office/officeart/2008/layout/LinedList"/>
    <dgm:cxn modelId="{622394F2-6E7C-4D26-BDE8-5E819A9FD471}" type="presParOf" srcId="{4FD61CD7-1756-44ED-BF45-E572A4CC85F9}" destId="{C1E2D73A-C76A-4924-8AF2-A68C076ADC95}" srcOrd="17" destOrd="0" presId="urn:microsoft.com/office/officeart/2008/layout/LinedList"/>
    <dgm:cxn modelId="{12B30CAB-CE1E-4B7A-9D1F-9911E54B3160}" type="presParOf" srcId="{C1E2D73A-C76A-4924-8AF2-A68C076ADC95}" destId="{F592B51A-EFD2-4A6F-84FB-E58EFC214155}" srcOrd="0" destOrd="0" presId="urn:microsoft.com/office/officeart/2008/layout/LinedList"/>
    <dgm:cxn modelId="{237A46DF-2737-4D7F-92B7-09AA087FCE78}" type="presParOf" srcId="{C1E2D73A-C76A-4924-8AF2-A68C076ADC95}" destId="{C8F7E78C-E746-4426-A79B-0F217F596B4E}" srcOrd="1" destOrd="0" presId="urn:microsoft.com/office/officeart/2008/layout/LinedList"/>
    <dgm:cxn modelId="{DBA43F99-49FD-45C6-9B0A-794E2A2E2979}" type="presParOf" srcId="{4FD61CD7-1756-44ED-BF45-E572A4CC85F9}" destId="{54A50D9A-0702-43CA-ABCE-94F557797426}" srcOrd="18" destOrd="0" presId="urn:microsoft.com/office/officeart/2008/layout/LinedList"/>
    <dgm:cxn modelId="{8CE62F69-1269-4888-B348-2AC4B0C816D3}" type="presParOf" srcId="{4FD61CD7-1756-44ED-BF45-E572A4CC85F9}" destId="{54B36AC4-D9AC-485C-BA1A-76B1F35B6FE4}" srcOrd="19" destOrd="0" presId="urn:microsoft.com/office/officeart/2008/layout/LinedList"/>
    <dgm:cxn modelId="{FF1802F0-841D-4F61-B862-887DF525FB1D}" type="presParOf" srcId="{54B36AC4-D9AC-485C-BA1A-76B1F35B6FE4}" destId="{10C1FE33-760A-464E-9980-F64E2DE79A7E}" srcOrd="0" destOrd="0" presId="urn:microsoft.com/office/officeart/2008/layout/LinedList"/>
    <dgm:cxn modelId="{E9B43CE3-A8E9-49D4-8083-440BB819385F}" type="presParOf" srcId="{54B36AC4-D9AC-485C-BA1A-76B1F35B6FE4}" destId="{9D57CFCE-AFE6-4DC4-84BA-D5FAE354E5C2}" srcOrd="1" destOrd="0" presId="urn:microsoft.com/office/officeart/2008/layout/LinedList"/>
    <dgm:cxn modelId="{D624F5A7-1BBD-4FA7-A5F3-F55B9960F7B9}" type="presParOf" srcId="{4FD61CD7-1756-44ED-BF45-E572A4CC85F9}" destId="{A95737D0-BB55-424D-BE93-66C82A4D62DB}" srcOrd="20" destOrd="0" presId="urn:microsoft.com/office/officeart/2008/layout/LinedList"/>
    <dgm:cxn modelId="{2B518626-25C7-435D-8460-233B75995792}" type="presParOf" srcId="{4FD61CD7-1756-44ED-BF45-E572A4CC85F9}" destId="{76FAE1EB-A994-4A8F-BD0A-FD12A337AE89}" srcOrd="21" destOrd="0" presId="urn:microsoft.com/office/officeart/2008/layout/LinedList"/>
    <dgm:cxn modelId="{E1426F0D-A50B-46A3-8DC8-0370A9E32317}" type="presParOf" srcId="{76FAE1EB-A994-4A8F-BD0A-FD12A337AE89}" destId="{8D3DA4E0-684A-450E-8405-E7EF887F0A27}" srcOrd="0" destOrd="0" presId="urn:microsoft.com/office/officeart/2008/layout/LinedList"/>
    <dgm:cxn modelId="{5A156EA1-5D89-442C-A6E0-74584A80CD02}" type="presParOf" srcId="{76FAE1EB-A994-4A8F-BD0A-FD12A337AE89}" destId="{E5AE0563-A9D8-4322-9A76-40F39035CCDF}" srcOrd="1" destOrd="0" presId="urn:microsoft.com/office/officeart/2008/layout/LinedList"/>
    <dgm:cxn modelId="{DD6384C5-97FB-488F-9BB3-B839436AFFDE}" type="presParOf" srcId="{4FD61CD7-1756-44ED-BF45-E572A4CC85F9}" destId="{C197E3EA-FBB2-4F12-AB75-F09CF4C06F26}" srcOrd="22" destOrd="0" presId="urn:microsoft.com/office/officeart/2008/layout/LinedList"/>
    <dgm:cxn modelId="{ACE605D6-8E26-4D9B-A920-779ACBC51B6F}" type="presParOf" srcId="{4FD61CD7-1756-44ED-BF45-E572A4CC85F9}" destId="{063782BC-E2B0-40F4-8BCE-7DFA5ED79BAC}" srcOrd="23" destOrd="0" presId="urn:microsoft.com/office/officeart/2008/layout/LinedList"/>
    <dgm:cxn modelId="{2AB20189-510D-4070-8E66-43426E546A4B}" type="presParOf" srcId="{063782BC-E2B0-40F4-8BCE-7DFA5ED79BAC}" destId="{CE431A8F-E458-4007-A620-D81A37B26D56}" srcOrd="0" destOrd="0" presId="urn:microsoft.com/office/officeart/2008/layout/LinedList"/>
    <dgm:cxn modelId="{7A8BAF07-FF04-4807-9476-05310A6A39C3}" type="presParOf" srcId="{063782BC-E2B0-40F4-8BCE-7DFA5ED79BAC}" destId="{B62418DB-EE23-430B-861C-C7B34EF1DECE}" srcOrd="1" destOrd="0" presId="urn:microsoft.com/office/officeart/2008/layout/LinedList"/>
    <dgm:cxn modelId="{8E77AE1F-86CB-42A3-8B10-A797236FD87C}" type="presParOf" srcId="{4FD61CD7-1756-44ED-BF45-E572A4CC85F9}" destId="{E8A73F4D-950D-4E04-A15F-FA48ACB7E4B3}" srcOrd="24" destOrd="0" presId="urn:microsoft.com/office/officeart/2008/layout/LinedList"/>
    <dgm:cxn modelId="{6FB1DA2F-5D5B-46C0-AD7C-1CCF37807DFC}" type="presParOf" srcId="{4FD61CD7-1756-44ED-BF45-E572A4CC85F9}" destId="{4115038E-067B-4F62-AA42-A1129DCD263C}" srcOrd="25" destOrd="0" presId="urn:microsoft.com/office/officeart/2008/layout/LinedList"/>
    <dgm:cxn modelId="{DBE40980-C748-4D03-9A89-D2CD44A3658A}" type="presParOf" srcId="{4115038E-067B-4F62-AA42-A1129DCD263C}" destId="{8C16DF57-E460-4A2D-A1FB-964784F1F7A5}" srcOrd="0" destOrd="0" presId="urn:microsoft.com/office/officeart/2008/layout/LinedList"/>
    <dgm:cxn modelId="{904E6264-8737-4369-9133-70937DC0F525}" type="presParOf" srcId="{4115038E-067B-4F62-AA42-A1129DCD263C}" destId="{5252CAA9-646A-4873-A860-2A6F624474E7}" srcOrd="1" destOrd="0" presId="urn:microsoft.com/office/officeart/2008/layout/LinedList"/>
    <dgm:cxn modelId="{7AB06B90-7AA6-4A84-ACF1-FBEF85A8192E}" type="presParOf" srcId="{4FD61CD7-1756-44ED-BF45-E572A4CC85F9}" destId="{A88E2C10-AE73-4D5D-B153-4F8B260E4250}" srcOrd="26" destOrd="0" presId="urn:microsoft.com/office/officeart/2008/layout/LinedList"/>
    <dgm:cxn modelId="{D6801A39-543F-4A4B-A5D8-7E2FE452FA51}" type="presParOf" srcId="{4FD61CD7-1756-44ED-BF45-E572A4CC85F9}" destId="{4C25C79F-06E8-4070-86A2-CA2A178FDA85}" srcOrd="27" destOrd="0" presId="urn:microsoft.com/office/officeart/2008/layout/LinedList"/>
    <dgm:cxn modelId="{11DDE5BA-F7E7-430A-A6AA-9BC1E6097C5F}" type="presParOf" srcId="{4C25C79F-06E8-4070-86A2-CA2A178FDA85}" destId="{8562FB1A-C7E6-4907-A610-A4DF4AC33CAF}" srcOrd="0" destOrd="0" presId="urn:microsoft.com/office/officeart/2008/layout/LinedList"/>
    <dgm:cxn modelId="{B6E7516F-A66E-46FC-9716-96D1FB167259}" type="presParOf" srcId="{4C25C79F-06E8-4070-86A2-CA2A178FDA85}" destId="{59C2FD68-DFA2-4C06-BD6C-492AA014421D}" srcOrd="1" destOrd="0" presId="urn:microsoft.com/office/officeart/2008/layout/LinedList"/>
    <dgm:cxn modelId="{157DB821-1AFF-4A5F-BC93-0D897134108F}" type="presParOf" srcId="{4FD61CD7-1756-44ED-BF45-E572A4CC85F9}" destId="{E9324197-7EB2-41E5-A7F5-3C6AA48E920B}" srcOrd="28" destOrd="0" presId="urn:microsoft.com/office/officeart/2008/layout/LinedList"/>
    <dgm:cxn modelId="{35F5893F-F39C-47AE-A1E9-3F494FE0E252}" type="presParOf" srcId="{4FD61CD7-1756-44ED-BF45-E572A4CC85F9}" destId="{052A4207-17FE-4712-BD1B-F0157FCA3EF1}" srcOrd="29" destOrd="0" presId="urn:microsoft.com/office/officeart/2008/layout/LinedList"/>
    <dgm:cxn modelId="{BEB23971-AD1E-42E4-A921-9ECEE85347B1}" type="presParOf" srcId="{052A4207-17FE-4712-BD1B-F0157FCA3EF1}" destId="{DB04E4A0-F586-40CA-8F9A-9A9A1FA7625E}" srcOrd="0" destOrd="0" presId="urn:microsoft.com/office/officeart/2008/layout/LinedList"/>
    <dgm:cxn modelId="{C5A839C8-822E-4346-B1F7-5F1CB2FFF2BA}" type="presParOf" srcId="{052A4207-17FE-4712-BD1B-F0157FCA3EF1}" destId="{67FF571D-82CB-42D9-A17D-42361A8453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E356F4-22B5-4A42-BFD2-C142AD4EDF2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A12DAA-355E-4372-A918-F693AC9B55E3}">
      <dgm:prSet/>
      <dgm:spPr/>
      <dgm:t>
        <a:bodyPr/>
        <a:lstStyle/>
        <a:p>
          <a:r>
            <a:rPr lang="en-US" b="0" i="0"/>
            <a:t>Racing heartbeat</a:t>
          </a:r>
          <a:endParaRPr lang="en-US"/>
        </a:p>
      </dgm:t>
    </dgm:pt>
    <dgm:pt modelId="{48F3AB6F-EBC4-4936-A7A8-31722F58C4D4}" type="parTrans" cxnId="{D2905E44-6B34-4964-9814-CA14E87A08FA}">
      <dgm:prSet/>
      <dgm:spPr/>
      <dgm:t>
        <a:bodyPr/>
        <a:lstStyle/>
        <a:p>
          <a:endParaRPr lang="en-US"/>
        </a:p>
      </dgm:t>
    </dgm:pt>
    <dgm:pt modelId="{453A9DCF-71BD-49D9-B628-3046AD6E36AD}" type="sibTrans" cxnId="{D2905E44-6B34-4964-9814-CA14E87A08FA}">
      <dgm:prSet/>
      <dgm:spPr/>
      <dgm:t>
        <a:bodyPr/>
        <a:lstStyle/>
        <a:p>
          <a:endParaRPr lang="en-US"/>
        </a:p>
      </dgm:t>
    </dgm:pt>
    <dgm:pt modelId="{4E39377D-12A5-4367-894A-FDEE33E21361}">
      <dgm:prSet/>
      <dgm:spPr/>
      <dgm:t>
        <a:bodyPr/>
        <a:lstStyle/>
        <a:p>
          <a:r>
            <a:rPr lang="en-US" b="0" i="0"/>
            <a:t>Sweating</a:t>
          </a:r>
          <a:endParaRPr lang="en-US"/>
        </a:p>
      </dgm:t>
    </dgm:pt>
    <dgm:pt modelId="{00EECCA5-90D6-4A84-AF4D-AF2C78D0E92A}" type="parTrans" cxnId="{A07F8594-8FB7-4C52-AB11-309F78175115}">
      <dgm:prSet/>
      <dgm:spPr/>
      <dgm:t>
        <a:bodyPr/>
        <a:lstStyle/>
        <a:p>
          <a:endParaRPr lang="en-US"/>
        </a:p>
      </dgm:t>
    </dgm:pt>
    <dgm:pt modelId="{B9F1681A-EB60-4C23-A7A4-6D9D3882CC80}" type="sibTrans" cxnId="{A07F8594-8FB7-4C52-AB11-309F78175115}">
      <dgm:prSet/>
      <dgm:spPr/>
      <dgm:t>
        <a:bodyPr/>
        <a:lstStyle/>
        <a:p>
          <a:endParaRPr lang="en-US"/>
        </a:p>
      </dgm:t>
    </dgm:pt>
    <dgm:pt modelId="{99444D83-C6B8-4DD8-AB64-A288B89BC5E2}">
      <dgm:prSet/>
      <dgm:spPr/>
      <dgm:t>
        <a:bodyPr/>
        <a:lstStyle/>
        <a:p>
          <a:r>
            <a:rPr lang="en-US" b="0" i="0"/>
            <a:t>Shortness of breath</a:t>
          </a:r>
          <a:endParaRPr lang="en-US"/>
        </a:p>
      </dgm:t>
    </dgm:pt>
    <dgm:pt modelId="{AB8255C9-1920-45B8-89F2-71B40CDFC35A}" type="parTrans" cxnId="{3BB9251C-3DF2-411A-BDD0-0960E905DA56}">
      <dgm:prSet/>
      <dgm:spPr/>
      <dgm:t>
        <a:bodyPr/>
        <a:lstStyle/>
        <a:p>
          <a:endParaRPr lang="en-US"/>
        </a:p>
      </dgm:t>
    </dgm:pt>
    <dgm:pt modelId="{12C510FF-7D7F-4051-8225-1116C8CB0828}" type="sibTrans" cxnId="{3BB9251C-3DF2-411A-BDD0-0960E905DA56}">
      <dgm:prSet/>
      <dgm:spPr/>
      <dgm:t>
        <a:bodyPr/>
        <a:lstStyle/>
        <a:p>
          <a:endParaRPr lang="en-US"/>
        </a:p>
      </dgm:t>
    </dgm:pt>
    <dgm:pt modelId="{601DF066-95B5-4E91-BC2A-482EACF5B97C}">
      <dgm:prSet/>
      <dgm:spPr/>
      <dgm:t>
        <a:bodyPr/>
        <a:lstStyle/>
        <a:p>
          <a:r>
            <a:rPr lang="en-US" b="0" i="0"/>
            <a:t>Nausea </a:t>
          </a:r>
          <a:endParaRPr lang="en-US"/>
        </a:p>
      </dgm:t>
    </dgm:pt>
    <dgm:pt modelId="{14D4D3DB-0BDA-4BBA-AA18-DE7A6A6A90CF}" type="parTrans" cxnId="{47BA107C-73D2-4949-AD77-E1FD832EB086}">
      <dgm:prSet/>
      <dgm:spPr/>
      <dgm:t>
        <a:bodyPr/>
        <a:lstStyle/>
        <a:p>
          <a:endParaRPr lang="en-US"/>
        </a:p>
      </dgm:t>
    </dgm:pt>
    <dgm:pt modelId="{375DC9F8-8B19-441B-9CD1-4D129F2308CA}" type="sibTrans" cxnId="{47BA107C-73D2-4949-AD77-E1FD832EB086}">
      <dgm:prSet/>
      <dgm:spPr/>
      <dgm:t>
        <a:bodyPr/>
        <a:lstStyle/>
        <a:p>
          <a:endParaRPr lang="en-US"/>
        </a:p>
      </dgm:t>
    </dgm:pt>
    <dgm:pt modelId="{CC967D01-A5DB-42D2-806A-CA3AC744F565}">
      <dgm:prSet/>
      <dgm:spPr/>
      <dgm:t>
        <a:bodyPr/>
        <a:lstStyle/>
        <a:p>
          <a:r>
            <a:rPr lang="en-US" b="0" i="0"/>
            <a:t>Dry mouth </a:t>
          </a:r>
          <a:endParaRPr lang="en-US"/>
        </a:p>
      </dgm:t>
    </dgm:pt>
    <dgm:pt modelId="{BB0F7D73-2054-4F22-A160-D1813A085986}" type="parTrans" cxnId="{98BDE02D-8779-402B-A873-033EF667EFD2}">
      <dgm:prSet/>
      <dgm:spPr/>
      <dgm:t>
        <a:bodyPr/>
        <a:lstStyle/>
        <a:p>
          <a:endParaRPr lang="en-US"/>
        </a:p>
      </dgm:t>
    </dgm:pt>
    <dgm:pt modelId="{D523D48D-664B-444E-8CD4-E7C8E9511037}" type="sibTrans" cxnId="{98BDE02D-8779-402B-A873-033EF667EFD2}">
      <dgm:prSet/>
      <dgm:spPr/>
      <dgm:t>
        <a:bodyPr/>
        <a:lstStyle/>
        <a:p>
          <a:endParaRPr lang="en-US"/>
        </a:p>
      </dgm:t>
    </dgm:pt>
    <dgm:pt modelId="{2849FB2F-8437-494D-A321-250DDF4AB42A}">
      <dgm:prSet/>
      <dgm:spPr/>
      <dgm:t>
        <a:bodyPr/>
        <a:lstStyle/>
        <a:p>
          <a:r>
            <a:rPr lang="en-US" b="0" i="0"/>
            <a:t>Trembling</a:t>
          </a:r>
          <a:endParaRPr lang="en-US"/>
        </a:p>
      </dgm:t>
    </dgm:pt>
    <dgm:pt modelId="{3E482FF8-453F-405C-8D23-C7BB83E0C7AB}" type="parTrans" cxnId="{B04D75FB-790E-435D-BF36-707F7F269B93}">
      <dgm:prSet/>
      <dgm:spPr/>
      <dgm:t>
        <a:bodyPr/>
        <a:lstStyle/>
        <a:p>
          <a:endParaRPr lang="en-US"/>
        </a:p>
      </dgm:t>
    </dgm:pt>
    <dgm:pt modelId="{A99897B1-AD11-4A7B-A775-5CD458FFE6ED}" type="sibTrans" cxnId="{B04D75FB-790E-435D-BF36-707F7F269B93}">
      <dgm:prSet/>
      <dgm:spPr/>
      <dgm:t>
        <a:bodyPr/>
        <a:lstStyle/>
        <a:p>
          <a:endParaRPr lang="en-US"/>
        </a:p>
      </dgm:t>
    </dgm:pt>
    <dgm:pt modelId="{0DE75E49-708F-40ED-A5B2-5E36EF93A06D}">
      <dgm:prSet/>
      <dgm:spPr/>
      <dgm:t>
        <a:bodyPr/>
        <a:lstStyle/>
        <a:p>
          <a:r>
            <a:rPr lang="en-US" b="0" i="0"/>
            <a:t>Chills</a:t>
          </a:r>
          <a:endParaRPr lang="en-US"/>
        </a:p>
      </dgm:t>
    </dgm:pt>
    <dgm:pt modelId="{D4246109-9834-44A6-BBC0-0BB8A8643FD6}" type="parTrans" cxnId="{164274EE-46C6-45FD-95E5-AD0EA7A5D231}">
      <dgm:prSet/>
      <dgm:spPr/>
      <dgm:t>
        <a:bodyPr/>
        <a:lstStyle/>
        <a:p>
          <a:endParaRPr lang="en-US"/>
        </a:p>
      </dgm:t>
    </dgm:pt>
    <dgm:pt modelId="{BD0DFCD2-B503-4EF3-8CE8-35C59419F435}" type="sibTrans" cxnId="{164274EE-46C6-45FD-95E5-AD0EA7A5D231}">
      <dgm:prSet/>
      <dgm:spPr/>
      <dgm:t>
        <a:bodyPr/>
        <a:lstStyle/>
        <a:p>
          <a:endParaRPr lang="en-US"/>
        </a:p>
      </dgm:t>
    </dgm:pt>
    <dgm:pt modelId="{490A1BA5-C554-486D-A49E-E9404934F9DF}" type="pres">
      <dgm:prSet presAssocID="{C9E356F4-22B5-4A42-BFD2-C142AD4EDF27}" presName="linear" presStyleCnt="0">
        <dgm:presLayoutVars>
          <dgm:animLvl val="lvl"/>
          <dgm:resizeHandles val="exact"/>
        </dgm:presLayoutVars>
      </dgm:prSet>
      <dgm:spPr/>
    </dgm:pt>
    <dgm:pt modelId="{2CC99390-323E-4D03-9C23-01BC87A9D0AA}" type="pres">
      <dgm:prSet presAssocID="{99A12DAA-355E-4372-A918-F693AC9B55E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21DF07A-6132-48F6-9763-3A2BDC7B1C81}" type="pres">
      <dgm:prSet presAssocID="{453A9DCF-71BD-49D9-B628-3046AD6E36AD}" presName="spacer" presStyleCnt="0"/>
      <dgm:spPr/>
    </dgm:pt>
    <dgm:pt modelId="{D445C164-C4B2-4D1A-BAD6-785031A1F38A}" type="pres">
      <dgm:prSet presAssocID="{4E39377D-12A5-4367-894A-FDEE33E2136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22A7722-5EC8-4EBD-9FCD-CF3CD0C9AB13}" type="pres">
      <dgm:prSet presAssocID="{B9F1681A-EB60-4C23-A7A4-6D9D3882CC80}" presName="spacer" presStyleCnt="0"/>
      <dgm:spPr/>
    </dgm:pt>
    <dgm:pt modelId="{5B14B854-E6C7-4CF0-A97A-C03B75EAA395}" type="pres">
      <dgm:prSet presAssocID="{99444D83-C6B8-4DD8-AB64-A288B89BC5E2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273930A-0D05-4EE9-811F-1D080A644037}" type="pres">
      <dgm:prSet presAssocID="{12C510FF-7D7F-4051-8225-1116C8CB0828}" presName="spacer" presStyleCnt="0"/>
      <dgm:spPr/>
    </dgm:pt>
    <dgm:pt modelId="{96E6FF40-A6E7-4796-BAF9-90BE6F3C24B2}" type="pres">
      <dgm:prSet presAssocID="{601DF066-95B5-4E91-BC2A-482EACF5B97C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4C647D0-3C3C-4163-838B-5B9F5E21CAFA}" type="pres">
      <dgm:prSet presAssocID="{375DC9F8-8B19-441B-9CD1-4D129F2308CA}" presName="spacer" presStyleCnt="0"/>
      <dgm:spPr/>
    </dgm:pt>
    <dgm:pt modelId="{EA61B9BB-15C8-4C4D-B190-0EF091DECAA7}" type="pres">
      <dgm:prSet presAssocID="{CC967D01-A5DB-42D2-806A-CA3AC744F56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7463280E-8238-4AD9-BEA3-1351F2D74744}" type="pres">
      <dgm:prSet presAssocID="{D523D48D-664B-444E-8CD4-E7C8E9511037}" presName="spacer" presStyleCnt="0"/>
      <dgm:spPr/>
    </dgm:pt>
    <dgm:pt modelId="{D8064F6C-A05F-4D78-B981-366767216E88}" type="pres">
      <dgm:prSet presAssocID="{2849FB2F-8437-494D-A321-250DDF4AB42A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D43A27DA-B181-431D-9502-47D333978B88}" type="pres">
      <dgm:prSet presAssocID="{A99897B1-AD11-4A7B-A775-5CD458FFE6ED}" presName="spacer" presStyleCnt="0"/>
      <dgm:spPr/>
    </dgm:pt>
    <dgm:pt modelId="{92500FA5-4167-43E4-AADD-EADAC6E57C72}" type="pres">
      <dgm:prSet presAssocID="{0DE75E49-708F-40ED-A5B2-5E36EF93A06D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6CF38E09-5BE3-4372-B61E-2512F6B24D9E}" type="presOf" srcId="{99A12DAA-355E-4372-A918-F693AC9B55E3}" destId="{2CC99390-323E-4D03-9C23-01BC87A9D0AA}" srcOrd="0" destOrd="0" presId="urn:microsoft.com/office/officeart/2005/8/layout/vList2"/>
    <dgm:cxn modelId="{3BB9251C-3DF2-411A-BDD0-0960E905DA56}" srcId="{C9E356F4-22B5-4A42-BFD2-C142AD4EDF27}" destId="{99444D83-C6B8-4DD8-AB64-A288B89BC5E2}" srcOrd="2" destOrd="0" parTransId="{AB8255C9-1920-45B8-89F2-71B40CDFC35A}" sibTransId="{12C510FF-7D7F-4051-8225-1116C8CB0828}"/>
    <dgm:cxn modelId="{98BDE02D-8779-402B-A873-033EF667EFD2}" srcId="{C9E356F4-22B5-4A42-BFD2-C142AD4EDF27}" destId="{CC967D01-A5DB-42D2-806A-CA3AC744F565}" srcOrd="4" destOrd="0" parTransId="{BB0F7D73-2054-4F22-A160-D1813A085986}" sibTransId="{D523D48D-664B-444E-8CD4-E7C8E9511037}"/>
    <dgm:cxn modelId="{52006634-88ED-4549-8B89-9F6741AAF3C7}" type="presOf" srcId="{CC967D01-A5DB-42D2-806A-CA3AC744F565}" destId="{EA61B9BB-15C8-4C4D-B190-0EF091DECAA7}" srcOrd="0" destOrd="0" presId="urn:microsoft.com/office/officeart/2005/8/layout/vList2"/>
    <dgm:cxn modelId="{D2905E44-6B34-4964-9814-CA14E87A08FA}" srcId="{C9E356F4-22B5-4A42-BFD2-C142AD4EDF27}" destId="{99A12DAA-355E-4372-A918-F693AC9B55E3}" srcOrd="0" destOrd="0" parTransId="{48F3AB6F-EBC4-4936-A7A8-31722F58C4D4}" sibTransId="{453A9DCF-71BD-49D9-B628-3046AD6E36AD}"/>
    <dgm:cxn modelId="{CA41326D-1C61-43F5-9894-F80D9341536A}" type="presOf" srcId="{601DF066-95B5-4E91-BC2A-482EACF5B97C}" destId="{96E6FF40-A6E7-4796-BAF9-90BE6F3C24B2}" srcOrd="0" destOrd="0" presId="urn:microsoft.com/office/officeart/2005/8/layout/vList2"/>
    <dgm:cxn modelId="{F11AB86D-BEFB-46A1-AD8C-F5DD4A3A10D6}" type="presOf" srcId="{C9E356F4-22B5-4A42-BFD2-C142AD4EDF27}" destId="{490A1BA5-C554-486D-A49E-E9404934F9DF}" srcOrd="0" destOrd="0" presId="urn:microsoft.com/office/officeart/2005/8/layout/vList2"/>
    <dgm:cxn modelId="{47BA107C-73D2-4949-AD77-E1FD832EB086}" srcId="{C9E356F4-22B5-4A42-BFD2-C142AD4EDF27}" destId="{601DF066-95B5-4E91-BC2A-482EACF5B97C}" srcOrd="3" destOrd="0" parTransId="{14D4D3DB-0BDA-4BBA-AA18-DE7A6A6A90CF}" sibTransId="{375DC9F8-8B19-441B-9CD1-4D129F2308CA}"/>
    <dgm:cxn modelId="{14879C82-CC87-4F96-947C-2C9565D33137}" type="presOf" srcId="{0DE75E49-708F-40ED-A5B2-5E36EF93A06D}" destId="{92500FA5-4167-43E4-AADD-EADAC6E57C72}" srcOrd="0" destOrd="0" presId="urn:microsoft.com/office/officeart/2005/8/layout/vList2"/>
    <dgm:cxn modelId="{A07F8594-8FB7-4C52-AB11-309F78175115}" srcId="{C9E356F4-22B5-4A42-BFD2-C142AD4EDF27}" destId="{4E39377D-12A5-4367-894A-FDEE33E21361}" srcOrd="1" destOrd="0" parTransId="{00EECCA5-90D6-4A84-AF4D-AF2C78D0E92A}" sibTransId="{B9F1681A-EB60-4C23-A7A4-6D9D3882CC80}"/>
    <dgm:cxn modelId="{19A5C695-81FC-4B13-80E6-AA3CD40ECBE5}" type="presOf" srcId="{99444D83-C6B8-4DD8-AB64-A288B89BC5E2}" destId="{5B14B854-E6C7-4CF0-A97A-C03B75EAA395}" srcOrd="0" destOrd="0" presId="urn:microsoft.com/office/officeart/2005/8/layout/vList2"/>
    <dgm:cxn modelId="{763E09DD-1E64-4DE4-820E-2B3B62D7A784}" type="presOf" srcId="{4E39377D-12A5-4367-894A-FDEE33E21361}" destId="{D445C164-C4B2-4D1A-BAD6-785031A1F38A}" srcOrd="0" destOrd="0" presId="urn:microsoft.com/office/officeart/2005/8/layout/vList2"/>
    <dgm:cxn modelId="{164274EE-46C6-45FD-95E5-AD0EA7A5D231}" srcId="{C9E356F4-22B5-4A42-BFD2-C142AD4EDF27}" destId="{0DE75E49-708F-40ED-A5B2-5E36EF93A06D}" srcOrd="6" destOrd="0" parTransId="{D4246109-9834-44A6-BBC0-0BB8A8643FD6}" sibTransId="{BD0DFCD2-B503-4EF3-8CE8-35C59419F435}"/>
    <dgm:cxn modelId="{99A90BF0-6605-4CC1-9E36-238F1C04BD6F}" type="presOf" srcId="{2849FB2F-8437-494D-A321-250DDF4AB42A}" destId="{D8064F6C-A05F-4D78-B981-366767216E88}" srcOrd="0" destOrd="0" presId="urn:microsoft.com/office/officeart/2005/8/layout/vList2"/>
    <dgm:cxn modelId="{B04D75FB-790E-435D-BF36-707F7F269B93}" srcId="{C9E356F4-22B5-4A42-BFD2-C142AD4EDF27}" destId="{2849FB2F-8437-494D-A321-250DDF4AB42A}" srcOrd="5" destOrd="0" parTransId="{3E482FF8-453F-405C-8D23-C7BB83E0C7AB}" sibTransId="{A99897B1-AD11-4A7B-A775-5CD458FFE6ED}"/>
    <dgm:cxn modelId="{ADD41FC2-3377-47A9-95B7-4810EF9A7A5F}" type="presParOf" srcId="{490A1BA5-C554-486D-A49E-E9404934F9DF}" destId="{2CC99390-323E-4D03-9C23-01BC87A9D0AA}" srcOrd="0" destOrd="0" presId="urn:microsoft.com/office/officeart/2005/8/layout/vList2"/>
    <dgm:cxn modelId="{B88841CD-342E-4DE2-9B5A-D0762200575F}" type="presParOf" srcId="{490A1BA5-C554-486D-A49E-E9404934F9DF}" destId="{421DF07A-6132-48F6-9763-3A2BDC7B1C81}" srcOrd="1" destOrd="0" presId="urn:microsoft.com/office/officeart/2005/8/layout/vList2"/>
    <dgm:cxn modelId="{A2FE76E2-A95A-4597-95D9-7456F487DB51}" type="presParOf" srcId="{490A1BA5-C554-486D-A49E-E9404934F9DF}" destId="{D445C164-C4B2-4D1A-BAD6-785031A1F38A}" srcOrd="2" destOrd="0" presId="urn:microsoft.com/office/officeart/2005/8/layout/vList2"/>
    <dgm:cxn modelId="{D91955C4-9145-446D-ABE0-DD3FFAB64418}" type="presParOf" srcId="{490A1BA5-C554-486D-A49E-E9404934F9DF}" destId="{C22A7722-5EC8-4EBD-9FCD-CF3CD0C9AB13}" srcOrd="3" destOrd="0" presId="urn:microsoft.com/office/officeart/2005/8/layout/vList2"/>
    <dgm:cxn modelId="{8E862ED4-D4BC-487D-AEE4-5F0D8A6F3CC6}" type="presParOf" srcId="{490A1BA5-C554-486D-A49E-E9404934F9DF}" destId="{5B14B854-E6C7-4CF0-A97A-C03B75EAA395}" srcOrd="4" destOrd="0" presId="urn:microsoft.com/office/officeart/2005/8/layout/vList2"/>
    <dgm:cxn modelId="{D71BAE68-170D-4FA5-B2B6-60B92C10B4F7}" type="presParOf" srcId="{490A1BA5-C554-486D-A49E-E9404934F9DF}" destId="{A273930A-0D05-4EE9-811F-1D080A644037}" srcOrd="5" destOrd="0" presId="urn:microsoft.com/office/officeart/2005/8/layout/vList2"/>
    <dgm:cxn modelId="{FBE5EF1C-45CA-4151-9B7D-20DCDE5FB2B5}" type="presParOf" srcId="{490A1BA5-C554-486D-A49E-E9404934F9DF}" destId="{96E6FF40-A6E7-4796-BAF9-90BE6F3C24B2}" srcOrd="6" destOrd="0" presId="urn:microsoft.com/office/officeart/2005/8/layout/vList2"/>
    <dgm:cxn modelId="{8257EBFA-C060-475B-B512-F2DC3B993B70}" type="presParOf" srcId="{490A1BA5-C554-486D-A49E-E9404934F9DF}" destId="{74C647D0-3C3C-4163-838B-5B9F5E21CAFA}" srcOrd="7" destOrd="0" presId="urn:microsoft.com/office/officeart/2005/8/layout/vList2"/>
    <dgm:cxn modelId="{09B600F2-01BF-4FF8-B160-13573009233F}" type="presParOf" srcId="{490A1BA5-C554-486D-A49E-E9404934F9DF}" destId="{EA61B9BB-15C8-4C4D-B190-0EF091DECAA7}" srcOrd="8" destOrd="0" presId="urn:microsoft.com/office/officeart/2005/8/layout/vList2"/>
    <dgm:cxn modelId="{4957A7BB-634B-4CBA-8230-1AE9E38CD482}" type="presParOf" srcId="{490A1BA5-C554-486D-A49E-E9404934F9DF}" destId="{7463280E-8238-4AD9-BEA3-1351F2D74744}" srcOrd="9" destOrd="0" presId="urn:microsoft.com/office/officeart/2005/8/layout/vList2"/>
    <dgm:cxn modelId="{613CB407-4C46-4F52-90B4-A8F15F7B159B}" type="presParOf" srcId="{490A1BA5-C554-486D-A49E-E9404934F9DF}" destId="{D8064F6C-A05F-4D78-B981-366767216E88}" srcOrd="10" destOrd="0" presId="urn:microsoft.com/office/officeart/2005/8/layout/vList2"/>
    <dgm:cxn modelId="{069B902B-8F0F-4CB8-8899-31852D65C160}" type="presParOf" srcId="{490A1BA5-C554-486D-A49E-E9404934F9DF}" destId="{D43A27DA-B181-431D-9502-47D333978B88}" srcOrd="11" destOrd="0" presId="urn:microsoft.com/office/officeart/2005/8/layout/vList2"/>
    <dgm:cxn modelId="{AEDDD522-08B1-4655-955B-EEAEE81C9884}" type="presParOf" srcId="{490A1BA5-C554-486D-A49E-E9404934F9DF}" destId="{92500FA5-4167-43E4-AADD-EADAC6E57C7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EE88F2F-4949-4E49-B9FA-C2FE8B43313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6CD2DD7-E294-4A05-880E-D452F040E8E2}">
      <dgm:prSet/>
      <dgm:spPr/>
      <dgm:t>
        <a:bodyPr/>
        <a:lstStyle/>
        <a:p>
          <a:r>
            <a:rPr lang="en-US"/>
            <a:t>Anxious thoughts are the phrases and messages that run through your head when you are anxious</a:t>
          </a:r>
        </a:p>
      </dgm:t>
    </dgm:pt>
    <dgm:pt modelId="{493D5585-0405-4B35-9971-96CA250C1545}" type="parTrans" cxnId="{1D8CD5F7-F595-4CB7-A900-5FBD42786386}">
      <dgm:prSet/>
      <dgm:spPr/>
      <dgm:t>
        <a:bodyPr/>
        <a:lstStyle/>
        <a:p>
          <a:endParaRPr lang="en-US"/>
        </a:p>
      </dgm:t>
    </dgm:pt>
    <dgm:pt modelId="{8DC6E578-7B19-4C26-871B-4EE92BF97A5B}" type="sibTrans" cxnId="{1D8CD5F7-F595-4CB7-A900-5FBD42786386}">
      <dgm:prSet/>
      <dgm:spPr/>
      <dgm:t>
        <a:bodyPr/>
        <a:lstStyle/>
        <a:p>
          <a:endParaRPr lang="en-US"/>
        </a:p>
      </dgm:t>
    </dgm:pt>
    <dgm:pt modelId="{71670BA9-F7CC-4B9A-B9FE-64D306C2AC46}">
      <dgm:prSet/>
      <dgm:spPr/>
      <dgm:t>
        <a:bodyPr/>
        <a:lstStyle/>
        <a:p>
          <a:r>
            <a:rPr lang="en-US"/>
            <a:t>They create an inner monologue that we cannot control</a:t>
          </a:r>
        </a:p>
      </dgm:t>
    </dgm:pt>
    <dgm:pt modelId="{736CB5BC-3DCC-4388-979E-BF5451BB26A5}" type="parTrans" cxnId="{2D0083B1-34FD-4E58-B6FF-BEAC62D7B8C4}">
      <dgm:prSet/>
      <dgm:spPr/>
      <dgm:t>
        <a:bodyPr/>
        <a:lstStyle/>
        <a:p>
          <a:endParaRPr lang="en-US"/>
        </a:p>
      </dgm:t>
    </dgm:pt>
    <dgm:pt modelId="{E27BDDEB-5882-451D-9803-C33153586E4A}" type="sibTrans" cxnId="{2D0083B1-34FD-4E58-B6FF-BEAC62D7B8C4}">
      <dgm:prSet/>
      <dgm:spPr/>
      <dgm:t>
        <a:bodyPr/>
        <a:lstStyle/>
        <a:p>
          <a:endParaRPr lang="en-US"/>
        </a:p>
      </dgm:t>
    </dgm:pt>
    <dgm:pt modelId="{CC495E96-1509-4FF2-8E8B-D29A4140D379}">
      <dgm:prSet/>
      <dgm:spPr/>
      <dgm:t>
        <a:bodyPr/>
        <a:lstStyle/>
        <a:p>
          <a:r>
            <a:rPr lang="en-US"/>
            <a:t>These thoughts are automatic and irrational</a:t>
          </a:r>
        </a:p>
      </dgm:t>
    </dgm:pt>
    <dgm:pt modelId="{80B16878-B0F9-453E-8362-79801F79AAB3}" type="parTrans" cxnId="{C3F86868-7E07-4A12-A8AC-81308BA1E33B}">
      <dgm:prSet/>
      <dgm:spPr/>
      <dgm:t>
        <a:bodyPr/>
        <a:lstStyle/>
        <a:p>
          <a:endParaRPr lang="en-US"/>
        </a:p>
      </dgm:t>
    </dgm:pt>
    <dgm:pt modelId="{50CCEC26-C3FD-477F-85ED-7C02AB84C0F5}" type="sibTrans" cxnId="{C3F86868-7E07-4A12-A8AC-81308BA1E33B}">
      <dgm:prSet/>
      <dgm:spPr/>
      <dgm:t>
        <a:bodyPr/>
        <a:lstStyle/>
        <a:p>
          <a:endParaRPr lang="en-US"/>
        </a:p>
      </dgm:t>
    </dgm:pt>
    <dgm:pt modelId="{211F00E4-180E-41D0-97AB-3FA62FFE746E}">
      <dgm:prSet/>
      <dgm:spPr/>
      <dgm:t>
        <a:bodyPr/>
        <a:lstStyle/>
        <a:p>
          <a:r>
            <a:rPr lang="en-US"/>
            <a:t>We anticipate the worst outcomes</a:t>
          </a:r>
        </a:p>
      </dgm:t>
    </dgm:pt>
    <dgm:pt modelId="{1A6A76BF-5673-471F-AB64-6ABC6C48F80D}" type="parTrans" cxnId="{90D70D03-2BD9-4F6A-B9D9-FF96A1FC1862}">
      <dgm:prSet/>
      <dgm:spPr/>
      <dgm:t>
        <a:bodyPr/>
        <a:lstStyle/>
        <a:p>
          <a:endParaRPr lang="en-US"/>
        </a:p>
      </dgm:t>
    </dgm:pt>
    <dgm:pt modelId="{FABA3798-CBCA-473C-9143-58705645701D}" type="sibTrans" cxnId="{90D70D03-2BD9-4F6A-B9D9-FF96A1FC1862}">
      <dgm:prSet/>
      <dgm:spPr/>
      <dgm:t>
        <a:bodyPr/>
        <a:lstStyle/>
        <a:p>
          <a:endParaRPr lang="en-US"/>
        </a:p>
      </dgm:t>
    </dgm:pt>
    <dgm:pt modelId="{11425186-71CD-4A09-ABAE-7E374223E044}">
      <dgm:prSet/>
      <dgm:spPr/>
      <dgm:t>
        <a:bodyPr/>
        <a:lstStyle/>
        <a:p>
          <a:r>
            <a:rPr lang="en-US"/>
            <a:t>Our mind can often feel like it is blank </a:t>
          </a:r>
        </a:p>
      </dgm:t>
    </dgm:pt>
    <dgm:pt modelId="{D9AE74E9-659C-43B8-B875-EB6124B29E93}" type="parTrans" cxnId="{548A6954-62DC-49C7-8424-95137C039446}">
      <dgm:prSet/>
      <dgm:spPr/>
      <dgm:t>
        <a:bodyPr/>
        <a:lstStyle/>
        <a:p>
          <a:endParaRPr lang="en-US"/>
        </a:p>
      </dgm:t>
    </dgm:pt>
    <dgm:pt modelId="{DC00111A-D2EF-44A3-A758-54375FEDE7DB}" type="sibTrans" cxnId="{548A6954-62DC-49C7-8424-95137C039446}">
      <dgm:prSet/>
      <dgm:spPr/>
      <dgm:t>
        <a:bodyPr/>
        <a:lstStyle/>
        <a:p>
          <a:endParaRPr lang="en-US"/>
        </a:p>
      </dgm:t>
    </dgm:pt>
    <dgm:pt modelId="{B1230BB0-19DB-4343-A23B-328AE9C89DCF}" type="pres">
      <dgm:prSet presAssocID="{6EE88F2F-4949-4E49-B9FA-C2FE8B433131}" presName="diagram" presStyleCnt="0">
        <dgm:presLayoutVars>
          <dgm:dir/>
          <dgm:resizeHandles val="exact"/>
        </dgm:presLayoutVars>
      </dgm:prSet>
      <dgm:spPr/>
    </dgm:pt>
    <dgm:pt modelId="{615562AC-4490-4B64-B737-E79CF121EE8E}" type="pres">
      <dgm:prSet presAssocID="{26CD2DD7-E294-4A05-880E-D452F040E8E2}" presName="node" presStyleLbl="node1" presStyleIdx="0" presStyleCnt="5">
        <dgm:presLayoutVars>
          <dgm:bulletEnabled val="1"/>
        </dgm:presLayoutVars>
      </dgm:prSet>
      <dgm:spPr/>
    </dgm:pt>
    <dgm:pt modelId="{AC33FD51-F298-44FF-94B9-B0725C1B523A}" type="pres">
      <dgm:prSet presAssocID="{8DC6E578-7B19-4C26-871B-4EE92BF97A5B}" presName="sibTrans" presStyleCnt="0"/>
      <dgm:spPr/>
    </dgm:pt>
    <dgm:pt modelId="{84699828-EC47-4773-B1E1-CCD7633A30FD}" type="pres">
      <dgm:prSet presAssocID="{71670BA9-F7CC-4B9A-B9FE-64D306C2AC46}" presName="node" presStyleLbl="node1" presStyleIdx="1" presStyleCnt="5">
        <dgm:presLayoutVars>
          <dgm:bulletEnabled val="1"/>
        </dgm:presLayoutVars>
      </dgm:prSet>
      <dgm:spPr/>
    </dgm:pt>
    <dgm:pt modelId="{2B32955E-1826-43E1-85FA-DCE0CBB94257}" type="pres">
      <dgm:prSet presAssocID="{E27BDDEB-5882-451D-9803-C33153586E4A}" presName="sibTrans" presStyleCnt="0"/>
      <dgm:spPr/>
    </dgm:pt>
    <dgm:pt modelId="{DF46FE3A-80CD-4B0B-BE73-D7DE3CF04025}" type="pres">
      <dgm:prSet presAssocID="{CC495E96-1509-4FF2-8E8B-D29A4140D379}" presName="node" presStyleLbl="node1" presStyleIdx="2" presStyleCnt="5">
        <dgm:presLayoutVars>
          <dgm:bulletEnabled val="1"/>
        </dgm:presLayoutVars>
      </dgm:prSet>
      <dgm:spPr/>
    </dgm:pt>
    <dgm:pt modelId="{FCF0E293-FE6C-4D6A-AF99-7FF5F6B3D59E}" type="pres">
      <dgm:prSet presAssocID="{50CCEC26-C3FD-477F-85ED-7C02AB84C0F5}" presName="sibTrans" presStyleCnt="0"/>
      <dgm:spPr/>
    </dgm:pt>
    <dgm:pt modelId="{CC648150-84D8-404A-8BF3-7190624EAB04}" type="pres">
      <dgm:prSet presAssocID="{211F00E4-180E-41D0-97AB-3FA62FFE746E}" presName="node" presStyleLbl="node1" presStyleIdx="3" presStyleCnt="5">
        <dgm:presLayoutVars>
          <dgm:bulletEnabled val="1"/>
        </dgm:presLayoutVars>
      </dgm:prSet>
      <dgm:spPr/>
    </dgm:pt>
    <dgm:pt modelId="{A422D465-407D-47B9-BD76-07CD11C26F46}" type="pres">
      <dgm:prSet presAssocID="{FABA3798-CBCA-473C-9143-58705645701D}" presName="sibTrans" presStyleCnt="0"/>
      <dgm:spPr/>
    </dgm:pt>
    <dgm:pt modelId="{636CEFD2-4ED3-437C-9B68-2A90C4B102F6}" type="pres">
      <dgm:prSet presAssocID="{11425186-71CD-4A09-ABAE-7E374223E044}" presName="node" presStyleLbl="node1" presStyleIdx="4" presStyleCnt="5">
        <dgm:presLayoutVars>
          <dgm:bulletEnabled val="1"/>
        </dgm:presLayoutVars>
      </dgm:prSet>
      <dgm:spPr/>
    </dgm:pt>
  </dgm:ptLst>
  <dgm:cxnLst>
    <dgm:cxn modelId="{90D70D03-2BD9-4F6A-B9D9-FF96A1FC1862}" srcId="{6EE88F2F-4949-4E49-B9FA-C2FE8B433131}" destId="{211F00E4-180E-41D0-97AB-3FA62FFE746E}" srcOrd="3" destOrd="0" parTransId="{1A6A76BF-5673-471F-AB64-6ABC6C48F80D}" sibTransId="{FABA3798-CBCA-473C-9143-58705645701D}"/>
    <dgm:cxn modelId="{B924AE04-85DA-426F-930C-62C47417576C}" type="presOf" srcId="{6EE88F2F-4949-4E49-B9FA-C2FE8B433131}" destId="{B1230BB0-19DB-4343-A23B-328AE9C89DCF}" srcOrd="0" destOrd="0" presId="urn:microsoft.com/office/officeart/2005/8/layout/default"/>
    <dgm:cxn modelId="{5A33F037-C5EA-4B9C-9964-7B8BBF1ABE33}" type="presOf" srcId="{211F00E4-180E-41D0-97AB-3FA62FFE746E}" destId="{CC648150-84D8-404A-8BF3-7190624EAB04}" srcOrd="0" destOrd="0" presId="urn:microsoft.com/office/officeart/2005/8/layout/default"/>
    <dgm:cxn modelId="{C3F86868-7E07-4A12-A8AC-81308BA1E33B}" srcId="{6EE88F2F-4949-4E49-B9FA-C2FE8B433131}" destId="{CC495E96-1509-4FF2-8E8B-D29A4140D379}" srcOrd="2" destOrd="0" parTransId="{80B16878-B0F9-453E-8362-79801F79AAB3}" sibTransId="{50CCEC26-C3FD-477F-85ED-7C02AB84C0F5}"/>
    <dgm:cxn modelId="{548A6954-62DC-49C7-8424-95137C039446}" srcId="{6EE88F2F-4949-4E49-B9FA-C2FE8B433131}" destId="{11425186-71CD-4A09-ABAE-7E374223E044}" srcOrd="4" destOrd="0" parTransId="{D9AE74E9-659C-43B8-B875-EB6124B29E93}" sibTransId="{DC00111A-D2EF-44A3-A758-54375FEDE7DB}"/>
    <dgm:cxn modelId="{E34C7187-D360-4EA6-8FB2-8A499D5AAF95}" type="presOf" srcId="{CC495E96-1509-4FF2-8E8B-D29A4140D379}" destId="{DF46FE3A-80CD-4B0B-BE73-D7DE3CF04025}" srcOrd="0" destOrd="0" presId="urn:microsoft.com/office/officeart/2005/8/layout/default"/>
    <dgm:cxn modelId="{69A6C699-B394-4A5A-A18D-231C44E9064C}" type="presOf" srcId="{11425186-71CD-4A09-ABAE-7E374223E044}" destId="{636CEFD2-4ED3-437C-9B68-2A90C4B102F6}" srcOrd="0" destOrd="0" presId="urn:microsoft.com/office/officeart/2005/8/layout/default"/>
    <dgm:cxn modelId="{2D0083B1-34FD-4E58-B6FF-BEAC62D7B8C4}" srcId="{6EE88F2F-4949-4E49-B9FA-C2FE8B433131}" destId="{71670BA9-F7CC-4B9A-B9FE-64D306C2AC46}" srcOrd="1" destOrd="0" parTransId="{736CB5BC-3DCC-4388-979E-BF5451BB26A5}" sibTransId="{E27BDDEB-5882-451D-9803-C33153586E4A}"/>
    <dgm:cxn modelId="{7B87A9D0-5758-4618-B638-20D52D6D6C88}" type="presOf" srcId="{26CD2DD7-E294-4A05-880E-D452F040E8E2}" destId="{615562AC-4490-4B64-B737-E79CF121EE8E}" srcOrd="0" destOrd="0" presId="urn:microsoft.com/office/officeart/2005/8/layout/default"/>
    <dgm:cxn modelId="{9FDFD8DF-4260-44E2-B6F2-960513C953EE}" type="presOf" srcId="{71670BA9-F7CC-4B9A-B9FE-64D306C2AC46}" destId="{84699828-EC47-4773-B1E1-CCD7633A30FD}" srcOrd="0" destOrd="0" presId="urn:microsoft.com/office/officeart/2005/8/layout/default"/>
    <dgm:cxn modelId="{1D8CD5F7-F595-4CB7-A900-5FBD42786386}" srcId="{6EE88F2F-4949-4E49-B9FA-C2FE8B433131}" destId="{26CD2DD7-E294-4A05-880E-D452F040E8E2}" srcOrd="0" destOrd="0" parTransId="{493D5585-0405-4B35-9971-96CA250C1545}" sibTransId="{8DC6E578-7B19-4C26-871B-4EE92BF97A5B}"/>
    <dgm:cxn modelId="{89B1E19C-D440-4117-BCB1-4E64E7ACEEE2}" type="presParOf" srcId="{B1230BB0-19DB-4343-A23B-328AE9C89DCF}" destId="{615562AC-4490-4B64-B737-E79CF121EE8E}" srcOrd="0" destOrd="0" presId="urn:microsoft.com/office/officeart/2005/8/layout/default"/>
    <dgm:cxn modelId="{5E3EF3D0-3A7B-4E4C-B508-9E878C83FD73}" type="presParOf" srcId="{B1230BB0-19DB-4343-A23B-328AE9C89DCF}" destId="{AC33FD51-F298-44FF-94B9-B0725C1B523A}" srcOrd="1" destOrd="0" presId="urn:microsoft.com/office/officeart/2005/8/layout/default"/>
    <dgm:cxn modelId="{7DED3EB7-C257-4150-B2E0-C2983E12F055}" type="presParOf" srcId="{B1230BB0-19DB-4343-A23B-328AE9C89DCF}" destId="{84699828-EC47-4773-B1E1-CCD7633A30FD}" srcOrd="2" destOrd="0" presId="urn:microsoft.com/office/officeart/2005/8/layout/default"/>
    <dgm:cxn modelId="{0C9BAA45-8049-4EA0-985B-CB55186F79AC}" type="presParOf" srcId="{B1230BB0-19DB-4343-A23B-328AE9C89DCF}" destId="{2B32955E-1826-43E1-85FA-DCE0CBB94257}" srcOrd="3" destOrd="0" presId="urn:microsoft.com/office/officeart/2005/8/layout/default"/>
    <dgm:cxn modelId="{F02D0500-3B67-4D98-A2F5-0E1064A06345}" type="presParOf" srcId="{B1230BB0-19DB-4343-A23B-328AE9C89DCF}" destId="{DF46FE3A-80CD-4B0B-BE73-D7DE3CF04025}" srcOrd="4" destOrd="0" presId="urn:microsoft.com/office/officeart/2005/8/layout/default"/>
    <dgm:cxn modelId="{6239C697-D8FB-42F1-BDC4-29721ACAE283}" type="presParOf" srcId="{B1230BB0-19DB-4343-A23B-328AE9C89DCF}" destId="{FCF0E293-FE6C-4D6A-AF99-7FF5F6B3D59E}" srcOrd="5" destOrd="0" presId="urn:microsoft.com/office/officeart/2005/8/layout/default"/>
    <dgm:cxn modelId="{68187293-F7A3-46FA-886F-B34EF0CFA935}" type="presParOf" srcId="{B1230BB0-19DB-4343-A23B-328AE9C89DCF}" destId="{CC648150-84D8-404A-8BF3-7190624EAB04}" srcOrd="6" destOrd="0" presId="urn:microsoft.com/office/officeart/2005/8/layout/default"/>
    <dgm:cxn modelId="{B742ED50-BC2F-429A-8684-43FC434D5A86}" type="presParOf" srcId="{B1230BB0-19DB-4343-A23B-328AE9C89DCF}" destId="{A422D465-407D-47B9-BD76-07CD11C26F46}" srcOrd="7" destOrd="0" presId="urn:microsoft.com/office/officeart/2005/8/layout/default"/>
    <dgm:cxn modelId="{774B38EB-1FE1-4228-B057-BF65D34D4000}" type="presParOf" srcId="{B1230BB0-19DB-4343-A23B-328AE9C89DCF}" destId="{636CEFD2-4ED3-437C-9B68-2A90C4B102F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EC4DBD-A83C-4577-8959-22DFDDFA5A9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8074209-5137-49CA-A5D9-70DF30E9968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Anxiety won’t kill you, but its long-term effects can…</a:t>
          </a:r>
        </a:p>
      </dgm:t>
    </dgm:pt>
    <dgm:pt modelId="{ED9A746D-F2B7-4B64-846F-E5E178C89346}" type="parTrans" cxnId="{6356D59B-7D26-4C50-85EE-C5AA207E19BE}">
      <dgm:prSet/>
      <dgm:spPr/>
      <dgm:t>
        <a:bodyPr/>
        <a:lstStyle/>
        <a:p>
          <a:endParaRPr lang="en-US"/>
        </a:p>
      </dgm:t>
    </dgm:pt>
    <dgm:pt modelId="{C34446C7-D17B-41EB-BFB0-184422EB1D15}" type="sibTrans" cxnId="{6356D59B-7D26-4C50-85EE-C5AA207E19BE}">
      <dgm:prSet/>
      <dgm:spPr/>
      <dgm:t>
        <a:bodyPr/>
        <a:lstStyle/>
        <a:p>
          <a:endParaRPr lang="en-US"/>
        </a:p>
      </dgm:t>
    </dgm:pt>
    <dgm:pt modelId="{BC125DC9-AFB0-481F-B15C-0BBF6717AE9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Anxiety can increase your blood pressure, lessen your immune response, and increase the risk of suicide. </a:t>
          </a:r>
        </a:p>
      </dgm:t>
    </dgm:pt>
    <dgm:pt modelId="{82147C20-4F02-4938-875C-6F6EE91EC4A1}" type="parTrans" cxnId="{AB20DCEB-0C12-419D-B1DA-664FBB6749D2}">
      <dgm:prSet/>
      <dgm:spPr/>
      <dgm:t>
        <a:bodyPr/>
        <a:lstStyle/>
        <a:p>
          <a:endParaRPr lang="en-US"/>
        </a:p>
      </dgm:t>
    </dgm:pt>
    <dgm:pt modelId="{87715535-D9BE-4A2E-927C-570F4C0E3563}" type="sibTrans" cxnId="{AB20DCEB-0C12-419D-B1DA-664FBB6749D2}">
      <dgm:prSet/>
      <dgm:spPr/>
      <dgm:t>
        <a:bodyPr/>
        <a:lstStyle/>
        <a:p>
          <a:endParaRPr lang="en-US"/>
        </a:p>
      </dgm:t>
    </dgm:pt>
    <dgm:pt modelId="{C82BFF46-9A69-45BC-A2E6-79F5DADD7EF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Panic Attacks share many symptoms of heart attacks</a:t>
          </a:r>
        </a:p>
      </dgm:t>
    </dgm:pt>
    <dgm:pt modelId="{825AFF9A-96F9-4668-B7C0-61ED8B0AEB88}" type="parTrans" cxnId="{81F855CD-48F9-40F0-BB9E-11367AC79C03}">
      <dgm:prSet/>
      <dgm:spPr/>
      <dgm:t>
        <a:bodyPr/>
        <a:lstStyle/>
        <a:p>
          <a:endParaRPr lang="en-US"/>
        </a:p>
      </dgm:t>
    </dgm:pt>
    <dgm:pt modelId="{094A4761-3394-4952-894E-F9D5A9F34B51}" type="sibTrans" cxnId="{81F855CD-48F9-40F0-BB9E-11367AC79C03}">
      <dgm:prSet/>
      <dgm:spPr/>
      <dgm:t>
        <a:bodyPr/>
        <a:lstStyle/>
        <a:p>
          <a:endParaRPr lang="en-US"/>
        </a:p>
      </dgm:t>
    </dgm:pt>
    <dgm:pt modelId="{6F191764-DFE4-4A70-8F98-531D002B6C95}" type="pres">
      <dgm:prSet presAssocID="{4CEC4DBD-A83C-4577-8959-22DFDDFA5A99}" presName="root" presStyleCnt="0">
        <dgm:presLayoutVars>
          <dgm:dir/>
          <dgm:resizeHandles val="exact"/>
        </dgm:presLayoutVars>
      </dgm:prSet>
      <dgm:spPr/>
    </dgm:pt>
    <dgm:pt modelId="{F04C06B1-23E0-47A8-90EC-76150904151A}" type="pres">
      <dgm:prSet presAssocID="{88074209-5137-49CA-A5D9-70DF30E99686}" presName="compNode" presStyleCnt="0"/>
      <dgm:spPr/>
    </dgm:pt>
    <dgm:pt modelId="{E3C605DC-587E-45BE-8770-59CECEA8AA19}" type="pres">
      <dgm:prSet presAssocID="{88074209-5137-49CA-A5D9-70DF30E99686}" presName="bgRect" presStyleLbl="bgShp" presStyleIdx="0" presStyleCnt="3"/>
      <dgm:spPr/>
    </dgm:pt>
    <dgm:pt modelId="{F181B2E1-967E-41E3-A18D-DCE1C7C621D4}" type="pres">
      <dgm:prSet presAssocID="{88074209-5137-49CA-A5D9-70DF30E9968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ll"/>
        </a:ext>
      </dgm:extLst>
    </dgm:pt>
    <dgm:pt modelId="{677B762A-0677-453B-9FF5-E912D1691E1D}" type="pres">
      <dgm:prSet presAssocID="{88074209-5137-49CA-A5D9-70DF30E99686}" presName="spaceRect" presStyleCnt="0"/>
      <dgm:spPr/>
    </dgm:pt>
    <dgm:pt modelId="{DAFFD70C-9215-4644-8A72-12D4D84F2A45}" type="pres">
      <dgm:prSet presAssocID="{88074209-5137-49CA-A5D9-70DF30E99686}" presName="parTx" presStyleLbl="revTx" presStyleIdx="0" presStyleCnt="3">
        <dgm:presLayoutVars>
          <dgm:chMax val="0"/>
          <dgm:chPref val="0"/>
        </dgm:presLayoutVars>
      </dgm:prSet>
      <dgm:spPr/>
    </dgm:pt>
    <dgm:pt modelId="{B41C5E3B-D5F4-4293-AAF0-A8E42F005227}" type="pres">
      <dgm:prSet presAssocID="{C34446C7-D17B-41EB-BFB0-184422EB1D15}" presName="sibTrans" presStyleCnt="0"/>
      <dgm:spPr/>
    </dgm:pt>
    <dgm:pt modelId="{A2964ED3-D6EF-4E55-899B-3EB38484434D}" type="pres">
      <dgm:prSet presAssocID="{BC125DC9-AFB0-481F-B15C-0BBF6717AE93}" presName="compNode" presStyleCnt="0"/>
      <dgm:spPr/>
    </dgm:pt>
    <dgm:pt modelId="{D1F2B076-9142-472F-BCEE-EE629CF3F2B8}" type="pres">
      <dgm:prSet presAssocID="{BC125DC9-AFB0-481F-B15C-0BBF6717AE93}" presName="bgRect" presStyleLbl="bgShp" presStyleIdx="1" presStyleCnt="3"/>
      <dgm:spPr/>
    </dgm:pt>
    <dgm:pt modelId="{BC9EF3D8-50E4-4B72-894A-4DD935724FB5}" type="pres">
      <dgm:prSet presAssocID="{BC125DC9-AFB0-481F-B15C-0BBF6717AE9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606EEB93-B263-4E37-AAED-F8F15EB16745}" type="pres">
      <dgm:prSet presAssocID="{BC125DC9-AFB0-481F-B15C-0BBF6717AE93}" presName="spaceRect" presStyleCnt="0"/>
      <dgm:spPr/>
    </dgm:pt>
    <dgm:pt modelId="{EDED5809-58E6-4F12-BC89-3667EE3D79C9}" type="pres">
      <dgm:prSet presAssocID="{BC125DC9-AFB0-481F-B15C-0BBF6717AE93}" presName="parTx" presStyleLbl="revTx" presStyleIdx="1" presStyleCnt="3">
        <dgm:presLayoutVars>
          <dgm:chMax val="0"/>
          <dgm:chPref val="0"/>
        </dgm:presLayoutVars>
      </dgm:prSet>
      <dgm:spPr/>
    </dgm:pt>
    <dgm:pt modelId="{4F9FCBE3-9F0E-4E0B-924C-CCA26FC6B9E2}" type="pres">
      <dgm:prSet presAssocID="{87715535-D9BE-4A2E-927C-570F4C0E3563}" presName="sibTrans" presStyleCnt="0"/>
      <dgm:spPr/>
    </dgm:pt>
    <dgm:pt modelId="{65FBA320-8C32-4953-BFFC-82344B107C6A}" type="pres">
      <dgm:prSet presAssocID="{C82BFF46-9A69-45BC-A2E6-79F5DADD7EF4}" presName="compNode" presStyleCnt="0"/>
      <dgm:spPr/>
    </dgm:pt>
    <dgm:pt modelId="{54BFFBD7-4DF5-4496-9D58-75B179495940}" type="pres">
      <dgm:prSet presAssocID="{C82BFF46-9A69-45BC-A2E6-79F5DADD7EF4}" presName="bgRect" presStyleLbl="bgShp" presStyleIdx="2" presStyleCnt="3"/>
      <dgm:spPr/>
    </dgm:pt>
    <dgm:pt modelId="{BFA36BB3-4721-48CA-A9BA-E83495012A07}" type="pres">
      <dgm:prSet presAssocID="{C82BFF46-9A69-45BC-A2E6-79F5DADD7EF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beat"/>
        </a:ext>
      </dgm:extLst>
    </dgm:pt>
    <dgm:pt modelId="{17380B8C-4A0F-4E17-84DB-C23D4D504D5A}" type="pres">
      <dgm:prSet presAssocID="{C82BFF46-9A69-45BC-A2E6-79F5DADD7EF4}" presName="spaceRect" presStyleCnt="0"/>
      <dgm:spPr/>
    </dgm:pt>
    <dgm:pt modelId="{16A2A682-9C46-4AF3-8748-5A458F674E31}" type="pres">
      <dgm:prSet presAssocID="{C82BFF46-9A69-45BC-A2E6-79F5DADD7EF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F6A5837-2136-44FC-948E-C28F075E2E60}" type="presOf" srcId="{4CEC4DBD-A83C-4577-8959-22DFDDFA5A99}" destId="{6F191764-DFE4-4A70-8F98-531D002B6C95}" srcOrd="0" destOrd="0" presId="urn:microsoft.com/office/officeart/2018/2/layout/IconVerticalSolidList"/>
    <dgm:cxn modelId="{DE550F85-41C4-4EAF-A722-E4C862C3A6A9}" type="presOf" srcId="{C82BFF46-9A69-45BC-A2E6-79F5DADD7EF4}" destId="{16A2A682-9C46-4AF3-8748-5A458F674E31}" srcOrd="0" destOrd="0" presId="urn:microsoft.com/office/officeart/2018/2/layout/IconVerticalSolidList"/>
    <dgm:cxn modelId="{6356D59B-7D26-4C50-85EE-C5AA207E19BE}" srcId="{4CEC4DBD-A83C-4577-8959-22DFDDFA5A99}" destId="{88074209-5137-49CA-A5D9-70DF30E99686}" srcOrd="0" destOrd="0" parTransId="{ED9A746D-F2B7-4B64-846F-E5E178C89346}" sibTransId="{C34446C7-D17B-41EB-BFB0-184422EB1D15}"/>
    <dgm:cxn modelId="{32AA66A9-A99A-4C96-BA9B-F93FB9672626}" type="presOf" srcId="{88074209-5137-49CA-A5D9-70DF30E99686}" destId="{DAFFD70C-9215-4644-8A72-12D4D84F2A45}" srcOrd="0" destOrd="0" presId="urn:microsoft.com/office/officeart/2018/2/layout/IconVerticalSolidList"/>
    <dgm:cxn modelId="{81F855CD-48F9-40F0-BB9E-11367AC79C03}" srcId="{4CEC4DBD-A83C-4577-8959-22DFDDFA5A99}" destId="{C82BFF46-9A69-45BC-A2E6-79F5DADD7EF4}" srcOrd="2" destOrd="0" parTransId="{825AFF9A-96F9-4668-B7C0-61ED8B0AEB88}" sibTransId="{094A4761-3394-4952-894E-F9D5A9F34B51}"/>
    <dgm:cxn modelId="{14DAC4D4-2F33-4DD0-AA14-6B568B0F714D}" type="presOf" srcId="{BC125DC9-AFB0-481F-B15C-0BBF6717AE93}" destId="{EDED5809-58E6-4F12-BC89-3667EE3D79C9}" srcOrd="0" destOrd="0" presId="urn:microsoft.com/office/officeart/2018/2/layout/IconVerticalSolidList"/>
    <dgm:cxn modelId="{AB20DCEB-0C12-419D-B1DA-664FBB6749D2}" srcId="{4CEC4DBD-A83C-4577-8959-22DFDDFA5A99}" destId="{BC125DC9-AFB0-481F-B15C-0BBF6717AE93}" srcOrd="1" destOrd="0" parTransId="{82147C20-4F02-4938-875C-6F6EE91EC4A1}" sibTransId="{87715535-D9BE-4A2E-927C-570F4C0E3563}"/>
    <dgm:cxn modelId="{9ED664F3-37FE-4CA3-98BF-553CAA943405}" type="presParOf" srcId="{6F191764-DFE4-4A70-8F98-531D002B6C95}" destId="{F04C06B1-23E0-47A8-90EC-76150904151A}" srcOrd="0" destOrd="0" presId="urn:microsoft.com/office/officeart/2018/2/layout/IconVerticalSolidList"/>
    <dgm:cxn modelId="{93109455-2272-4535-8751-E20E822E2106}" type="presParOf" srcId="{F04C06B1-23E0-47A8-90EC-76150904151A}" destId="{E3C605DC-587E-45BE-8770-59CECEA8AA19}" srcOrd="0" destOrd="0" presId="urn:microsoft.com/office/officeart/2018/2/layout/IconVerticalSolidList"/>
    <dgm:cxn modelId="{AA8638DA-0DB2-4EEF-8402-9AC1271B1A9A}" type="presParOf" srcId="{F04C06B1-23E0-47A8-90EC-76150904151A}" destId="{F181B2E1-967E-41E3-A18D-DCE1C7C621D4}" srcOrd="1" destOrd="0" presId="urn:microsoft.com/office/officeart/2018/2/layout/IconVerticalSolidList"/>
    <dgm:cxn modelId="{17926553-FA9C-42A2-8275-0A6264E5253D}" type="presParOf" srcId="{F04C06B1-23E0-47A8-90EC-76150904151A}" destId="{677B762A-0677-453B-9FF5-E912D1691E1D}" srcOrd="2" destOrd="0" presId="urn:microsoft.com/office/officeart/2018/2/layout/IconVerticalSolidList"/>
    <dgm:cxn modelId="{E54A62C2-B08A-45DC-A041-334F13446724}" type="presParOf" srcId="{F04C06B1-23E0-47A8-90EC-76150904151A}" destId="{DAFFD70C-9215-4644-8A72-12D4D84F2A45}" srcOrd="3" destOrd="0" presId="urn:microsoft.com/office/officeart/2018/2/layout/IconVerticalSolidList"/>
    <dgm:cxn modelId="{20140FD0-BD7C-4880-915D-243475FE9684}" type="presParOf" srcId="{6F191764-DFE4-4A70-8F98-531D002B6C95}" destId="{B41C5E3B-D5F4-4293-AAF0-A8E42F005227}" srcOrd="1" destOrd="0" presId="urn:microsoft.com/office/officeart/2018/2/layout/IconVerticalSolidList"/>
    <dgm:cxn modelId="{176AE169-0588-4EAC-8EDA-C7EBC7415657}" type="presParOf" srcId="{6F191764-DFE4-4A70-8F98-531D002B6C95}" destId="{A2964ED3-D6EF-4E55-899B-3EB38484434D}" srcOrd="2" destOrd="0" presId="urn:microsoft.com/office/officeart/2018/2/layout/IconVerticalSolidList"/>
    <dgm:cxn modelId="{735A6883-3865-48C8-8EB6-F4E181E8AC60}" type="presParOf" srcId="{A2964ED3-D6EF-4E55-899B-3EB38484434D}" destId="{D1F2B076-9142-472F-BCEE-EE629CF3F2B8}" srcOrd="0" destOrd="0" presId="urn:microsoft.com/office/officeart/2018/2/layout/IconVerticalSolidList"/>
    <dgm:cxn modelId="{3C9A1ACA-530C-41B8-8D99-BF4CA63FD9CD}" type="presParOf" srcId="{A2964ED3-D6EF-4E55-899B-3EB38484434D}" destId="{BC9EF3D8-50E4-4B72-894A-4DD935724FB5}" srcOrd="1" destOrd="0" presId="urn:microsoft.com/office/officeart/2018/2/layout/IconVerticalSolidList"/>
    <dgm:cxn modelId="{3178C0AC-EC79-4002-B4C3-0A0BB189D489}" type="presParOf" srcId="{A2964ED3-D6EF-4E55-899B-3EB38484434D}" destId="{606EEB93-B263-4E37-AAED-F8F15EB16745}" srcOrd="2" destOrd="0" presId="urn:microsoft.com/office/officeart/2018/2/layout/IconVerticalSolidList"/>
    <dgm:cxn modelId="{D48FBAAC-4D7C-4048-A43F-4F25815B3065}" type="presParOf" srcId="{A2964ED3-D6EF-4E55-899B-3EB38484434D}" destId="{EDED5809-58E6-4F12-BC89-3667EE3D79C9}" srcOrd="3" destOrd="0" presId="urn:microsoft.com/office/officeart/2018/2/layout/IconVerticalSolidList"/>
    <dgm:cxn modelId="{9382D189-429B-4F14-BF8F-56BDCBF7085D}" type="presParOf" srcId="{6F191764-DFE4-4A70-8F98-531D002B6C95}" destId="{4F9FCBE3-9F0E-4E0B-924C-CCA26FC6B9E2}" srcOrd="3" destOrd="0" presId="urn:microsoft.com/office/officeart/2018/2/layout/IconVerticalSolidList"/>
    <dgm:cxn modelId="{0007DF24-5CFC-4ABF-B411-4B94EF37668B}" type="presParOf" srcId="{6F191764-DFE4-4A70-8F98-531D002B6C95}" destId="{65FBA320-8C32-4953-BFFC-82344B107C6A}" srcOrd="4" destOrd="0" presId="urn:microsoft.com/office/officeart/2018/2/layout/IconVerticalSolidList"/>
    <dgm:cxn modelId="{AAD92825-2FD5-4FE4-8E65-D3EC7C510268}" type="presParOf" srcId="{65FBA320-8C32-4953-BFFC-82344B107C6A}" destId="{54BFFBD7-4DF5-4496-9D58-75B179495940}" srcOrd="0" destOrd="0" presId="urn:microsoft.com/office/officeart/2018/2/layout/IconVerticalSolidList"/>
    <dgm:cxn modelId="{AB44D3F2-88E0-4891-83CA-B09A57759B08}" type="presParOf" srcId="{65FBA320-8C32-4953-BFFC-82344B107C6A}" destId="{BFA36BB3-4721-48CA-A9BA-E83495012A07}" srcOrd="1" destOrd="0" presId="urn:microsoft.com/office/officeart/2018/2/layout/IconVerticalSolidList"/>
    <dgm:cxn modelId="{3AB5458E-097A-491A-8F49-93BF88F6F4FF}" type="presParOf" srcId="{65FBA320-8C32-4953-BFFC-82344B107C6A}" destId="{17380B8C-4A0F-4E17-84DB-C23D4D504D5A}" srcOrd="2" destOrd="0" presId="urn:microsoft.com/office/officeart/2018/2/layout/IconVerticalSolidList"/>
    <dgm:cxn modelId="{387D3AC1-934C-4FAC-87EB-60BCB50FB5D5}" type="presParOf" srcId="{65FBA320-8C32-4953-BFFC-82344B107C6A}" destId="{16A2A682-9C46-4AF3-8748-5A458F674E3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D5B85-A980-4F3E-AC32-FA1A02801C0B}">
      <dsp:nvSpPr>
        <dsp:cNvPr id="0" name=""/>
        <dsp:cNvSpPr/>
      </dsp:nvSpPr>
      <dsp:spPr>
        <a:xfrm>
          <a:off x="1346538" y="411832"/>
          <a:ext cx="778359" cy="77835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BA74B-F260-42AE-9347-4B8A61FEDF8A}">
      <dsp:nvSpPr>
        <dsp:cNvPr id="0" name=""/>
        <dsp:cNvSpPr/>
      </dsp:nvSpPr>
      <dsp:spPr>
        <a:xfrm>
          <a:off x="870874" y="1476321"/>
          <a:ext cx="1729687" cy="69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Statistics  </a:t>
          </a:r>
        </a:p>
      </dsp:txBody>
      <dsp:txXfrm>
        <a:off x="870874" y="1476321"/>
        <a:ext cx="1729687" cy="691875"/>
      </dsp:txXfrm>
    </dsp:sp>
    <dsp:sp modelId="{171640C8-5143-451B-A99B-EB5D9D848C63}">
      <dsp:nvSpPr>
        <dsp:cNvPr id="0" name=""/>
        <dsp:cNvSpPr/>
      </dsp:nvSpPr>
      <dsp:spPr>
        <a:xfrm>
          <a:off x="3378921" y="411832"/>
          <a:ext cx="778359" cy="77835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427C1-A83E-45CB-A80D-BF27298334EC}">
      <dsp:nvSpPr>
        <dsp:cNvPr id="0" name=""/>
        <dsp:cNvSpPr/>
      </dsp:nvSpPr>
      <dsp:spPr>
        <a:xfrm>
          <a:off x="2903257" y="1476321"/>
          <a:ext cx="1729687" cy="69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11.6%  in 2012; </a:t>
          </a:r>
        </a:p>
      </dsp:txBody>
      <dsp:txXfrm>
        <a:off x="2903257" y="1476321"/>
        <a:ext cx="1729687" cy="691875"/>
      </dsp:txXfrm>
    </dsp:sp>
    <dsp:sp modelId="{D4948CF8-F180-4F63-8EF7-9AA290D8C8EE}">
      <dsp:nvSpPr>
        <dsp:cNvPr id="0" name=""/>
        <dsp:cNvSpPr/>
      </dsp:nvSpPr>
      <dsp:spPr>
        <a:xfrm>
          <a:off x="5411304" y="411832"/>
          <a:ext cx="778359" cy="77835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619FD8-4A9C-472A-834F-0606F1075085}">
      <dsp:nvSpPr>
        <dsp:cNvPr id="0" name=""/>
        <dsp:cNvSpPr/>
      </dsp:nvSpPr>
      <dsp:spPr>
        <a:xfrm>
          <a:off x="4935640" y="1476321"/>
          <a:ext cx="1729687" cy="69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21.5% in 2022</a:t>
          </a:r>
        </a:p>
      </dsp:txBody>
      <dsp:txXfrm>
        <a:off x="4935640" y="1476321"/>
        <a:ext cx="1729687" cy="691875"/>
      </dsp:txXfrm>
    </dsp:sp>
    <dsp:sp modelId="{919FB3D2-6CBB-469C-8575-1B439136FE53}">
      <dsp:nvSpPr>
        <dsp:cNvPr id="0" name=""/>
        <dsp:cNvSpPr/>
      </dsp:nvSpPr>
      <dsp:spPr>
        <a:xfrm>
          <a:off x="2362730" y="2600617"/>
          <a:ext cx="778359" cy="77835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ACF669-F8CE-4137-AA0A-6AD9B6B0BE73}">
      <dsp:nvSpPr>
        <dsp:cNvPr id="0" name=""/>
        <dsp:cNvSpPr/>
      </dsp:nvSpPr>
      <dsp:spPr>
        <a:xfrm>
          <a:off x="1887066" y="3665106"/>
          <a:ext cx="1729687" cy="69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Possible Reasons – </a:t>
          </a:r>
        </a:p>
      </dsp:txBody>
      <dsp:txXfrm>
        <a:off x="1887066" y="3665106"/>
        <a:ext cx="1729687" cy="691875"/>
      </dsp:txXfrm>
    </dsp:sp>
    <dsp:sp modelId="{106D7FEE-419C-45F5-AF55-6A9474E664A3}">
      <dsp:nvSpPr>
        <dsp:cNvPr id="0" name=""/>
        <dsp:cNvSpPr/>
      </dsp:nvSpPr>
      <dsp:spPr>
        <a:xfrm>
          <a:off x="4395113" y="2600617"/>
          <a:ext cx="778359" cy="77835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6EB1F-2E9A-4D71-8EE8-0C5EF9210869}">
      <dsp:nvSpPr>
        <dsp:cNvPr id="0" name=""/>
        <dsp:cNvSpPr/>
      </dsp:nvSpPr>
      <dsp:spPr>
        <a:xfrm>
          <a:off x="3919449" y="3665106"/>
          <a:ext cx="1729687" cy="69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Are we better at recognizing anxiety or do we mislabel anxiety for other emotions??</a:t>
          </a:r>
        </a:p>
      </dsp:txBody>
      <dsp:txXfrm>
        <a:off x="3919449" y="3665106"/>
        <a:ext cx="1729687" cy="6918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B13E4-5775-4CA6-9032-F18F8F04FF94}">
      <dsp:nvSpPr>
        <dsp:cNvPr id="0" name=""/>
        <dsp:cNvSpPr/>
      </dsp:nvSpPr>
      <dsp:spPr>
        <a:xfrm>
          <a:off x="1507240" y="582"/>
          <a:ext cx="6028962" cy="75676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192220" rIns="116979" bIns="1922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Give your kids some time to breath, sleep and think – limit cell phone usage</a:t>
          </a:r>
        </a:p>
      </dsp:txBody>
      <dsp:txXfrm>
        <a:off x="1507240" y="582"/>
        <a:ext cx="6028962" cy="756769"/>
      </dsp:txXfrm>
    </dsp:sp>
    <dsp:sp modelId="{02DED699-7C1B-4DBB-9DC4-0E58AA5B1C2B}">
      <dsp:nvSpPr>
        <dsp:cNvPr id="0" name=""/>
        <dsp:cNvSpPr/>
      </dsp:nvSpPr>
      <dsp:spPr>
        <a:xfrm>
          <a:off x="0" y="582"/>
          <a:ext cx="1507240" cy="7567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74752" rIns="79758" bIns="7475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Give</a:t>
          </a:r>
        </a:p>
      </dsp:txBody>
      <dsp:txXfrm>
        <a:off x="0" y="582"/>
        <a:ext cx="1507240" cy="756769"/>
      </dsp:txXfrm>
    </dsp:sp>
    <dsp:sp modelId="{C881AA41-9763-4054-9C56-25DC02151535}">
      <dsp:nvSpPr>
        <dsp:cNvPr id="0" name=""/>
        <dsp:cNvSpPr/>
      </dsp:nvSpPr>
      <dsp:spPr>
        <a:xfrm>
          <a:off x="1507240" y="802758"/>
          <a:ext cx="6028962" cy="756769"/>
        </a:xfrm>
        <a:prstGeom prst="rect">
          <a:avLst/>
        </a:prstGeom>
        <a:solidFill>
          <a:schemeClr val="accent5">
            <a:tint val="40000"/>
            <a:alpha val="90000"/>
            <a:hueOff val="1781036"/>
            <a:satOff val="-1649"/>
            <a:lumOff val="-23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1781036"/>
              <a:satOff val="-1649"/>
              <a:lumOff val="-2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192220" rIns="116979" bIns="1922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Allow your kids to make decisions and fail – it’s good for all of us</a:t>
          </a:r>
        </a:p>
      </dsp:txBody>
      <dsp:txXfrm>
        <a:off x="1507240" y="802758"/>
        <a:ext cx="6028962" cy="756769"/>
      </dsp:txXfrm>
    </dsp:sp>
    <dsp:sp modelId="{566CA9D8-B67C-488B-854E-CC2CF3446BEE}">
      <dsp:nvSpPr>
        <dsp:cNvPr id="0" name=""/>
        <dsp:cNvSpPr/>
      </dsp:nvSpPr>
      <dsp:spPr>
        <a:xfrm>
          <a:off x="0" y="802758"/>
          <a:ext cx="1507240" cy="756769"/>
        </a:xfrm>
        <a:prstGeom prst="rect">
          <a:avLst/>
        </a:prstGeom>
        <a:solidFill>
          <a:schemeClr val="accent5">
            <a:hueOff val="1822866"/>
            <a:satOff val="-821"/>
            <a:lumOff val="-1019"/>
            <a:alphaOff val="0"/>
          </a:schemeClr>
        </a:solidFill>
        <a:ln w="12700" cap="flat" cmpd="sng" algn="ctr">
          <a:solidFill>
            <a:schemeClr val="accent5">
              <a:hueOff val="1822866"/>
              <a:satOff val="-821"/>
              <a:lumOff val="-10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74752" rIns="79758" bIns="7475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Allow</a:t>
          </a:r>
        </a:p>
      </dsp:txBody>
      <dsp:txXfrm>
        <a:off x="0" y="802758"/>
        <a:ext cx="1507240" cy="756769"/>
      </dsp:txXfrm>
    </dsp:sp>
    <dsp:sp modelId="{30C8C092-BCA0-4B95-94B8-5E15C1C76C07}">
      <dsp:nvSpPr>
        <dsp:cNvPr id="0" name=""/>
        <dsp:cNvSpPr/>
      </dsp:nvSpPr>
      <dsp:spPr>
        <a:xfrm>
          <a:off x="1507240" y="1604934"/>
          <a:ext cx="6028962" cy="756769"/>
        </a:xfrm>
        <a:prstGeom prst="rect">
          <a:avLst/>
        </a:prstGeom>
        <a:solidFill>
          <a:schemeClr val="accent5">
            <a:tint val="40000"/>
            <a:alpha val="90000"/>
            <a:hueOff val="3562072"/>
            <a:satOff val="-3298"/>
            <a:lumOff val="-475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3562072"/>
              <a:satOff val="-3298"/>
              <a:lumOff val="-4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192220" rIns="116979" bIns="1922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Help your kids identify their feelings – there are more feelings than fear and anxiety</a:t>
          </a:r>
        </a:p>
      </dsp:txBody>
      <dsp:txXfrm>
        <a:off x="1507240" y="1604934"/>
        <a:ext cx="6028962" cy="756769"/>
      </dsp:txXfrm>
    </dsp:sp>
    <dsp:sp modelId="{20505146-FB12-4C6A-8BF4-857DA8FA573B}">
      <dsp:nvSpPr>
        <dsp:cNvPr id="0" name=""/>
        <dsp:cNvSpPr/>
      </dsp:nvSpPr>
      <dsp:spPr>
        <a:xfrm>
          <a:off x="0" y="1604934"/>
          <a:ext cx="1507240" cy="756769"/>
        </a:xfrm>
        <a:prstGeom prst="rect">
          <a:avLst/>
        </a:prstGeom>
        <a:solidFill>
          <a:schemeClr val="accent5">
            <a:hueOff val="3645731"/>
            <a:satOff val="-1642"/>
            <a:lumOff val="-2039"/>
            <a:alphaOff val="0"/>
          </a:schemeClr>
        </a:solidFill>
        <a:ln w="12700" cap="flat" cmpd="sng" algn="ctr">
          <a:solidFill>
            <a:schemeClr val="accent5">
              <a:hueOff val="3645731"/>
              <a:satOff val="-1642"/>
              <a:lumOff val="-20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74752" rIns="79758" bIns="7475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Help</a:t>
          </a:r>
        </a:p>
      </dsp:txBody>
      <dsp:txXfrm>
        <a:off x="0" y="1604934"/>
        <a:ext cx="1507240" cy="756769"/>
      </dsp:txXfrm>
    </dsp:sp>
    <dsp:sp modelId="{91463411-71B3-4CE0-BD67-D7BF85AD281D}">
      <dsp:nvSpPr>
        <dsp:cNvPr id="0" name=""/>
        <dsp:cNvSpPr/>
      </dsp:nvSpPr>
      <dsp:spPr>
        <a:xfrm>
          <a:off x="1507240" y="2407110"/>
          <a:ext cx="6028962" cy="756769"/>
        </a:xfrm>
        <a:prstGeom prst="rect">
          <a:avLst/>
        </a:prstGeom>
        <a:solidFill>
          <a:schemeClr val="accent5">
            <a:tint val="40000"/>
            <a:alpha val="90000"/>
            <a:hueOff val="5343109"/>
            <a:satOff val="-4946"/>
            <a:lumOff val="-71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5343109"/>
              <a:satOff val="-4946"/>
              <a:lumOff val="-7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192220" rIns="116979" bIns="1922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Help your kids to problem solve once they identify how they are feeling – every problem does not require rumination and worrying</a:t>
          </a:r>
        </a:p>
      </dsp:txBody>
      <dsp:txXfrm>
        <a:off x="1507240" y="2407110"/>
        <a:ext cx="6028962" cy="756769"/>
      </dsp:txXfrm>
    </dsp:sp>
    <dsp:sp modelId="{01023CE2-05A1-4C23-BA35-F3DE044EBB8D}">
      <dsp:nvSpPr>
        <dsp:cNvPr id="0" name=""/>
        <dsp:cNvSpPr/>
      </dsp:nvSpPr>
      <dsp:spPr>
        <a:xfrm>
          <a:off x="0" y="2407110"/>
          <a:ext cx="1507240" cy="756769"/>
        </a:xfrm>
        <a:prstGeom prst="rect">
          <a:avLst/>
        </a:prstGeom>
        <a:solidFill>
          <a:schemeClr val="accent5">
            <a:hueOff val="5468597"/>
            <a:satOff val="-2462"/>
            <a:lumOff val="-3058"/>
            <a:alphaOff val="0"/>
          </a:schemeClr>
        </a:solidFill>
        <a:ln w="12700" cap="flat" cmpd="sng" algn="ctr">
          <a:solidFill>
            <a:schemeClr val="accent5">
              <a:hueOff val="5468597"/>
              <a:satOff val="-2462"/>
              <a:lumOff val="-305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74752" rIns="79758" bIns="7475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Help</a:t>
          </a:r>
        </a:p>
      </dsp:txBody>
      <dsp:txXfrm>
        <a:off x="0" y="2407110"/>
        <a:ext cx="1507240" cy="756769"/>
      </dsp:txXfrm>
    </dsp:sp>
    <dsp:sp modelId="{C0F1C857-6B84-4860-BC74-7511D740C343}">
      <dsp:nvSpPr>
        <dsp:cNvPr id="0" name=""/>
        <dsp:cNvSpPr/>
      </dsp:nvSpPr>
      <dsp:spPr>
        <a:xfrm>
          <a:off x="1507240" y="3209286"/>
          <a:ext cx="6028962" cy="756769"/>
        </a:xfrm>
        <a:prstGeom prst="rect">
          <a:avLst/>
        </a:prstGeom>
        <a:solidFill>
          <a:schemeClr val="accent5">
            <a:tint val="40000"/>
            <a:alpha val="90000"/>
            <a:hueOff val="7124144"/>
            <a:satOff val="-6595"/>
            <a:lumOff val="-95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7124144"/>
              <a:satOff val="-6595"/>
              <a:lumOff val="-9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192220" rIns="116979" bIns="1922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Encourage your kids to play – taking time off for fun (not video games)</a:t>
          </a:r>
        </a:p>
      </dsp:txBody>
      <dsp:txXfrm>
        <a:off x="1507240" y="3209286"/>
        <a:ext cx="6028962" cy="756769"/>
      </dsp:txXfrm>
    </dsp:sp>
    <dsp:sp modelId="{F9C2D6DA-DAF6-4FD1-9587-4707068BAD57}">
      <dsp:nvSpPr>
        <dsp:cNvPr id="0" name=""/>
        <dsp:cNvSpPr/>
      </dsp:nvSpPr>
      <dsp:spPr>
        <a:xfrm>
          <a:off x="0" y="3209286"/>
          <a:ext cx="1507240" cy="756769"/>
        </a:xfrm>
        <a:prstGeom prst="rect">
          <a:avLst/>
        </a:prstGeom>
        <a:solidFill>
          <a:schemeClr val="accent5">
            <a:hueOff val="7291462"/>
            <a:satOff val="-3283"/>
            <a:lumOff val="-4078"/>
            <a:alphaOff val="0"/>
          </a:schemeClr>
        </a:solidFill>
        <a:ln w="12700" cap="flat" cmpd="sng" algn="ctr">
          <a:solidFill>
            <a:schemeClr val="accent5">
              <a:hueOff val="7291462"/>
              <a:satOff val="-3283"/>
              <a:lumOff val="-40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74752" rIns="79758" bIns="7475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Encourage</a:t>
          </a:r>
        </a:p>
      </dsp:txBody>
      <dsp:txXfrm>
        <a:off x="0" y="3209286"/>
        <a:ext cx="1507240" cy="756769"/>
      </dsp:txXfrm>
    </dsp:sp>
    <dsp:sp modelId="{24F22286-716E-4ED2-A06B-3CAA9BAA1FC3}">
      <dsp:nvSpPr>
        <dsp:cNvPr id="0" name=""/>
        <dsp:cNvSpPr/>
      </dsp:nvSpPr>
      <dsp:spPr>
        <a:xfrm>
          <a:off x="1507240" y="4011462"/>
          <a:ext cx="6028962" cy="756769"/>
        </a:xfrm>
        <a:prstGeom prst="rect">
          <a:avLst/>
        </a:prstGeom>
        <a:solidFill>
          <a:schemeClr val="accent5">
            <a:tint val="40000"/>
            <a:alpha val="90000"/>
            <a:hueOff val="8905181"/>
            <a:satOff val="-8244"/>
            <a:lumOff val="-118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8905181"/>
              <a:satOff val="-8244"/>
              <a:lumOff val="-11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979" tIns="192220" rIns="116979" bIns="19222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Give your kids some healthy coping strategies </a:t>
          </a:r>
        </a:p>
      </dsp:txBody>
      <dsp:txXfrm>
        <a:off x="1507240" y="4011462"/>
        <a:ext cx="6028962" cy="756769"/>
      </dsp:txXfrm>
    </dsp:sp>
    <dsp:sp modelId="{7856239C-D3E3-4819-A9E4-EC8308CABE86}">
      <dsp:nvSpPr>
        <dsp:cNvPr id="0" name=""/>
        <dsp:cNvSpPr/>
      </dsp:nvSpPr>
      <dsp:spPr>
        <a:xfrm>
          <a:off x="0" y="4011462"/>
          <a:ext cx="1507240" cy="756769"/>
        </a:xfrm>
        <a:prstGeom prst="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accent5">
              <a:hueOff val="9114327"/>
              <a:satOff val="-4104"/>
              <a:lumOff val="-50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758" tIns="74752" rIns="79758" bIns="7475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Give</a:t>
          </a:r>
        </a:p>
      </dsp:txBody>
      <dsp:txXfrm>
        <a:off x="0" y="4011462"/>
        <a:ext cx="1507240" cy="75676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ADEBB-50C5-49DC-8E7B-AF6F3E11AB93}">
      <dsp:nvSpPr>
        <dsp:cNvPr id="0" name=""/>
        <dsp:cNvSpPr/>
      </dsp:nvSpPr>
      <dsp:spPr>
        <a:xfrm>
          <a:off x="1261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D88E0-49EA-4E28-9F98-B269B85632B9}">
      <dsp:nvSpPr>
        <dsp:cNvPr id="0" name=""/>
        <dsp:cNvSpPr/>
      </dsp:nvSpPr>
      <dsp:spPr>
        <a:xfrm>
          <a:off x="493301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How is anxiety specifically related to homeschooling?</a:t>
          </a:r>
        </a:p>
      </dsp:txBody>
      <dsp:txXfrm>
        <a:off x="575662" y="943292"/>
        <a:ext cx="4263632" cy="2647282"/>
      </dsp:txXfrm>
    </dsp:sp>
    <dsp:sp modelId="{144C3C30-F0F8-4313-A3F2-DBD47037B40C}">
      <dsp:nvSpPr>
        <dsp:cNvPr id="0" name=""/>
        <dsp:cNvSpPr/>
      </dsp:nvSpPr>
      <dsp:spPr>
        <a:xfrm>
          <a:off x="5413694" y="393494"/>
          <a:ext cx="4428354" cy="28120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C80CA3-20DA-4FBE-B54B-E4865D795DE1}">
      <dsp:nvSpPr>
        <dsp:cNvPr id="0" name=""/>
        <dsp:cNvSpPr/>
      </dsp:nvSpPr>
      <dsp:spPr>
        <a:xfrm>
          <a:off x="5905734" y="860931"/>
          <a:ext cx="4428354" cy="28120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Do parents also experience anxiety in homeschooling?</a:t>
          </a:r>
        </a:p>
      </dsp:txBody>
      <dsp:txXfrm>
        <a:off x="5988095" y="943292"/>
        <a:ext cx="4263632" cy="26472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3F9903-977F-4C59-84EA-C47F97BB2D1A}">
      <dsp:nvSpPr>
        <dsp:cNvPr id="0" name=""/>
        <dsp:cNvSpPr/>
      </dsp:nvSpPr>
      <dsp:spPr>
        <a:xfrm>
          <a:off x="0" y="1080373"/>
          <a:ext cx="2576893" cy="1636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C35BF-4CC6-4A34-B0D9-34495E51C18E}">
      <dsp:nvSpPr>
        <dsp:cNvPr id="0" name=""/>
        <dsp:cNvSpPr/>
      </dsp:nvSpPr>
      <dsp:spPr>
        <a:xfrm>
          <a:off x="286321" y="1352379"/>
          <a:ext cx="2576893" cy="16363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Fear – A protective emotion in response to an immediate threat</a:t>
          </a:r>
        </a:p>
      </dsp:txBody>
      <dsp:txXfrm>
        <a:off x="334247" y="1400305"/>
        <a:ext cx="2481041" cy="1540475"/>
      </dsp:txXfrm>
    </dsp:sp>
    <dsp:sp modelId="{EE833A44-DA52-43F1-ACDB-08981A87AB04}">
      <dsp:nvSpPr>
        <dsp:cNvPr id="0" name=""/>
        <dsp:cNvSpPr/>
      </dsp:nvSpPr>
      <dsp:spPr>
        <a:xfrm>
          <a:off x="3149536" y="1080373"/>
          <a:ext cx="2576893" cy="1636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FDC753-C24B-4104-8F07-284FA597A615}">
      <dsp:nvSpPr>
        <dsp:cNvPr id="0" name=""/>
        <dsp:cNvSpPr/>
      </dsp:nvSpPr>
      <dsp:spPr>
        <a:xfrm>
          <a:off x="3435857" y="1352379"/>
          <a:ext cx="2576893" cy="16363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Stress – Not having enough resources for what I need to do</a:t>
          </a:r>
        </a:p>
      </dsp:txBody>
      <dsp:txXfrm>
        <a:off x="3483783" y="1400305"/>
        <a:ext cx="2481041" cy="1540475"/>
      </dsp:txXfrm>
    </dsp:sp>
    <dsp:sp modelId="{9264F31A-10FF-4A91-B757-B681DD5F6EEF}">
      <dsp:nvSpPr>
        <dsp:cNvPr id="0" name=""/>
        <dsp:cNvSpPr/>
      </dsp:nvSpPr>
      <dsp:spPr>
        <a:xfrm>
          <a:off x="6299072" y="1080373"/>
          <a:ext cx="2576893" cy="163632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647738-CCB0-4596-80B7-BD516695496F}">
      <dsp:nvSpPr>
        <dsp:cNvPr id="0" name=""/>
        <dsp:cNvSpPr/>
      </dsp:nvSpPr>
      <dsp:spPr>
        <a:xfrm>
          <a:off x="6585394" y="1352379"/>
          <a:ext cx="2576893" cy="16363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Anxiety – The need for certainty – future oriented</a:t>
          </a:r>
        </a:p>
      </dsp:txBody>
      <dsp:txXfrm>
        <a:off x="6633320" y="1400305"/>
        <a:ext cx="2481041" cy="15404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926E9-31B4-4C90-BE5D-D36BEF5CB2E1}">
      <dsp:nvSpPr>
        <dsp:cNvPr id="0" name=""/>
        <dsp:cNvSpPr/>
      </dsp:nvSpPr>
      <dsp:spPr>
        <a:xfrm>
          <a:off x="944969" y="2389"/>
          <a:ext cx="1764457" cy="10586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Performance Pressure – Everyone does better than me!</a:t>
          </a:r>
        </a:p>
      </dsp:txBody>
      <dsp:txXfrm>
        <a:off x="944969" y="2389"/>
        <a:ext cx="1764457" cy="1058674"/>
      </dsp:txXfrm>
    </dsp:sp>
    <dsp:sp modelId="{334A333D-6692-4474-AADD-2315808CE314}">
      <dsp:nvSpPr>
        <dsp:cNvPr id="0" name=""/>
        <dsp:cNvSpPr/>
      </dsp:nvSpPr>
      <dsp:spPr>
        <a:xfrm>
          <a:off x="2885872" y="2389"/>
          <a:ext cx="1764457" cy="10586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Toxic Happiness – Everyone is happier than me!</a:t>
          </a:r>
        </a:p>
      </dsp:txBody>
      <dsp:txXfrm>
        <a:off x="2885872" y="2389"/>
        <a:ext cx="1764457" cy="1058674"/>
      </dsp:txXfrm>
    </dsp:sp>
    <dsp:sp modelId="{2AA0D162-A8E6-40B0-B2C0-93E07408E5BE}">
      <dsp:nvSpPr>
        <dsp:cNvPr id="0" name=""/>
        <dsp:cNvSpPr/>
      </dsp:nvSpPr>
      <dsp:spPr>
        <a:xfrm>
          <a:off x="4826776" y="2389"/>
          <a:ext cx="1764457" cy="10586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 Can’t Ever Be Bored! </a:t>
          </a:r>
        </a:p>
      </dsp:txBody>
      <dsp:txXfrm>
        <a:off x="4826776" y="2389"/>
        <a:ext cx="1764457" cy="1058674"/>
      </dsp:txXfrm>
    </dsp:sp>
    <dsp:sp modelId="{914A54C9-C5D6-42D8-9D7C-7A88FDA3FD56}">
      <dsp:nvSpPr>
        <dsp:cNvPr id="0" name=""/>
        <dsp:cNvSpPr/>
      </dsp:nvSpPr>
      <dsp:spPr>
        <a:xfrm>
          <a:off x="944969" y="1237509"/>
          <a:ext cx="1764457" cy="10586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Worrying, Ruminating and Being Anxious is My Coping Skill</a:t>
          </a:r>
        </a:p>
      </dsp:txBody>
      <dsp:txXfrm>
        <a:off x="944969" y="1237509"/>
        <a:ext cx="1764457" cy="1058674"/>
      </dsp:txXfrm>
    </dsp:sp>
    <dsp:sp modelId="{4DA0F7E0-E339-4E1E-8602-37390464DD39}">
      <dsp:nvSpPr>
        <dsp:cNvPr id="0" name=""/>
        <dsp:cNvSpPr/>
      </dsp:nvSpPr>
      <dsp:spPr>
        <a:xfrm>
          <a:off x="2885872" y="1237509"/>
          <a:ext cx="1764457" cy="10586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 Never Have Time to Play or Just Think – I Have to Always Be Busy</a:t>
          </a:r>
        </a:p>
      </dsp:txBody>
      <dsp:txXfrm>
        <a:off x="2885872" y="1237509"/>
        <a:ext cx="1764457" cy="1058674"/>
      </dsp:txXfrm>
    </dsp:sp>
    <dsp:sp modelId="{264FD499-4694-46D4-9965-AD1BCAF9FB60}">
      <dsp:nvSpPr>
        <dsp:cNvPr id="0" name=""/>
        <dsp:cNvSpPr/>
      </dsp:nvSpPr>
      <dsp:spPr>
        <a:xfrm>
          <a:off x="4826776" y="1237509"/>
          <a:ext cx="1764457" cy="10586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 Am Not Comfortable in My Own Skin</a:t>
          </a:r>
        </a:p>
      </dsp:txBody>
      <dsp:txXfrm>
        <a:off x="4826776" y="1237509"/>
        <a:ext cx="1764457" cy="1058674"/>
      </dsp:txXfrm>
    </dsp:sp>
    <dsp:sp modelId="{5E163825-E3E4-4FC7-858D-9A68EB1E630F}">
      <dsp:nvSpPr>
        <dsp:cNvPr id="0" name=""/>
        <dsp:cNvSpPr/>
      </dsp:nvSpPr>
      <dsp:spPr>
        <a:xfrm>
          <a:off x="944969" y="2472629"/>
          <a:ext cx="1764457" cy="10586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 Have a Need for Constant Praise – I Can’t Handle Negative Feedback</a:t>
          </a:r>
        </a:p>
      </dsp:txBody>
      <dsp:txXfrm>
        <a:off x="944969" y="2472629"/>
        <a:ext cx="1764457" cy="1058674"/>
      </dsp:txXfrm>
    </dsp:sp>
    <dsp:sp modelId="{B1207643-C810-4255-8052-E7E90378FE06}">
      <dsp:nvSpPr>
        <dsp:cNvPr id="0" name=""/>
        <dsp:cNvSpPr/>
      </dsp:nvSpPr>
      <dsp:spPr>
        <a:xfrm>
          <a:off x="2885872" y="2472629"/>
          <a:ext cx="1764457" cy="105867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Who is in Charge in Our Family?</a:t>
          </a:r>
        </a:p>
      </dsp:txBody>
      <dsp:txXfrm>
        <a:off x="2885872" y="2472629"/>
        <a:ext cx="1764457" cy="1058674"/>
      </dsp:txXfrm>
    </dsp:sp>
    <dsp:sp modelId="{27AF7360-F3FF-4EC7-9A8D-7643028B2C3C}">
      <dsp:nvSpPr>
        <dsp:cNvPr id="0" name=""/>
        <dsp:cNvSpPr/>
      </dsp:nvSpPr>
      <dsp:spPr>
        <a:xfrm>
          <a:off x="4826776" y="2472629"/>
          <a:ext cx="1764457" cy="105867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 Am Being Bullied</a:t>
          </a:r>
        </a:p>
      </dsp:txBody>
      <dsp:txXfrm>
        <a:off x="4826776" y="2472629"/>
        <a:ext cx="1764457" cy="1058674"/>
      </dsp:txXfrm>
    </dsp:sp>
    <dsp:sp modelId="{3D0BE8C6-0B15-48E9-936D-FD928C7F251A}">
      <dsp:nvSpPr>
        <dsp:cNvPr id="0" name=""/>
        <dsp:cNvSpPr/>
      </dsp:nvSpPr>
      <dsp:spPr>
        <a:xfrm>
          <a:off x="944969" y="3707750"/>
          <a:ext cx="1764457" cy="105867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My Parents Solve All My Problems</a:t>
          </a:r>
        </a:p>
      </dsp:txBody>
      <dsp:txXfrm>
        <a:off x="944969" y="3707750"/>
        <a:ext cx="1764457" cy="1058674"/>
      </dsp:txXfrm>
    </dsp:sp>
    <dsp:sp modelId="{507CA62E-EE89-4D1F-8F37-D509A091F93E}">
      <dsp:nvSpPr>
        <dsp:cNvPr id="0" name=""/>
        <dsp:cNvSpPr/>
      </dsp:nvSpPr>
      <dsp:spPr>
        <a:xfrm>
          <a:off x="2885872" y="3707750"/>
          <a:ext cx="1764457" cy="10586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 Am Not Allowed to Fail</a:t>
          </a:r>
        </a:p>
      </dsp:txBody>
      <dsp:txXfrm>
        <a:off x="2885872" y="3707750"/>
        <a:ext cx="1764457" cy="1058674"/>
      </dsp:txXfrm>
    </dsp:sp>
    <dsp:sp modelId="{B59B220C-74ED-4BCA-808B-A1400B539D75}">
      <dsp:nvSpPr>
        <dsp:cNvPr id="0" name=""/>
        <dsp:cNvSpPr/>
      </dsp:nvSpPr>
      <dsp:spPr>
        <a:xfrm>
          <a:off x="4826776" y="3707750"/>
          <a:ext cx="1764457" cy="105867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There Is No Time for Thinking </a:t>
          </a:r>
        </a:p>
      </dsp:txBody>
      <dsp:txXfrm>
        <a:off x="4826776" y="3707750"/>
        <a:ext cx="1764457" cy="1058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BDB46D-2E18-4B30-81C3-A5FE33254F3A}">
      <dsp:nvSpPr>
        <dsp:cNvPr id="0" name=""/>
        <dsp:cNvSpPr/>
      </dsp:nvSpPr>
      <dsp:spPr>
        <a:xfrm>
          <a:off x="0" y="0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926F5-BC42-4792-BBF2-EAFC0463062B}">
      <dsp:nvSpPr>
        <dsp:cNvPr id="0" name=""/>
        <dsp:cNvSpPr/>
      </dsp:nvSpPr>
      <dsp:spPr>
        <a:xfrm>
          <a:off x="0" y="0"/>
          <a:ext cx="5157787" cy="941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Longer lasting</a:t>
          </a:r>
        </a:p>
      </dsp:txBody>
      <dsp:txXfrm>
        <a:off x="0" y="0"/>
        <a:ext cx="5157787" cy="941272"/>
      </dsp:txXfrm>
    </dsp:sp>
    <dsp:sp modelId="{198FE4B0-B510-4C19-A8CF-983761842613}">
      <dsp:nvSpPr>
        <dsp:cNvPr id="0" name=""/>
        <dsp:cNvSpPr/>
      </dsp:nvSpPr>
      <dsp:spPr>
        <a:xfrm>
          <a:off x="0" y="941272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787BF-E320-479D-B8FA-17E644F5C9EF}">
      <dsp:nvSpPr>
        <dsp:cNvPr id="0" name=""/>
        <dsp:cNvSpPr/>
      </dsp:nvSpPr>
      <dsp:spPr>
        <a:xfrm>
          <a:off x="0" y="941272"/>
          <a:ext cx="5157787" cy="941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Ambiguous</a:t>
          </a:r>
        </a:p>
      </dsp:txBody>
      <dsp:txXfrm>
        <a:off x="0" y="941272"/>
        <a:ext cx="5157787" cy="941272"/>
      </dsp:txXfrm>
    </dsp:sp>
    <dsp:sp modelId="{29426A07-640B-4B6B-8E69-FD6FE5855441}">
      <dsp:nvSpPr>
        <dsp:cNvPr id="0" name=""/>
        <dsp:cNvSpPr/>
      </dsp:nvSpPr>
      <dsp:spPr>
        <a:xfrm>
          <a:off x="0" y="1882544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A8F1D-3FAA-406E-897B-84F83830AB0A}">
      <dsp:nvSpPr>
        <dsp:cNvPr id="0" name=""/>
        <dsp:cNvSpPr/>
      </dsp:nvSpPr>
      <dsp:spPr>
        <a:xfrm>
          <a:off x="0" y="1882544"/>
          <a:ext cx="5157787" cy="941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Vague sense of apprehension</a:t>
          </a:r>
        </a:p>
      </dsp:txBody>
      <dsp:txXfrm>
        <a:off x="0" y="1882544"/>
        <a:ext cx="5157787" cy="941272"/>
      </dsp:txXfrm>
    </dsp:sp>
    <dsp:sp modelId="{F8377DAD-51B8-404F-8A1A-0290B9CBA303}">
      <dsp:nvSpPr>
        <dsp:cNvPr id="0" name=""/>
        <dsp:cNvSpPr/>
      </dsp:nvSpPr>
      <dsp:spPr>
        <a:xfrm>
          <a:off x="0" y="2823816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3D14A0-6F01-4714-A33A-833A73A32FE3}">
      <dsp:nvSpPr>
        <dsp:cNvPr id="0" name=""/>
        <dsp:cNvSpPr/>
      </dsp:nvSpPr>
      <dsp:spPr>
        <a:xfrm>
          <a:off x="0" y="2823816"/>
          <a:ext cx="5157787" cy="9412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Response to an unknown or imprecise threat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0" y="2823816"/>
        <a:ext cx="5157787" cy="9412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7BE3F-4799-480A-BFC4-F9D237CF4B8E}">
      <dsp:nvSpPr>
        <dsp:cNvPr id="0" name=""/>
        <dsp:cNvSpPr/>
      </dsp:nvSpPr>
      <dsp:spPr>
        <a:xfrm>
          <a:off x="1651382" y="412"/>
          <a:ext cx="1880424" cy="188042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Short-lived</a:t>
          </a:r>
        </a:p>
      </dsp:txBody>
      <dsp:txXfrm>
        <a:off x="2121488" y="412"/>
        <a:ext cx="940212" cy="1551350"/>
      </dsp:txXfrm>
    </dsp:sp>
    <dsp:sp modelId="{20AF35B0-5729-42AE-9DFD-C3CBAD556315}">
      <dsp:nvSpPr>
        <dsp:cNvPr id="0" name=""/>
        <dsp:cNvSpPr/>
      </dsp:nvSpPr>
      <dsp:spPr>
        <a:xfrm rot="7200000">
          <a:off x="2739016" y="1884251"/>
          <a:ext cx="1880424" cy="188042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Response to a clear cause</a:t>
          </a:r>
        </a:p>
      </dsp:txBody>
      <dsp:txXfrm rot="-5400000">
        <a:off x="3046046" y="2436626"/>
        <a:ext cx="1551350" cy="940212"/>
      </dsp:txXfrm>
    </dsp:sp>
    <dsp:sp modelId="{08272E11-AF1F-4E19-A602-EA8CC76CA200}">
      <dsp:nvSpPr>
        <dsp:cNvPr id="0" name=""/>
        <dsp:cNvSpPr/>
      </dsp:nvSpPr>
      <dsp:spPr>
        <a:xfrm rot="14400000">
          <a:off x="563747" y="1884251"/>
          <a:ext cx="1880424" cy="188042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Immediate threat</a:t>
          </a:r>
        </a:p>
      </dsp:txBody>
      <dsp:txXfrm rot="5400000">
        <a:off x="585791" y="2436626"/>
        <a:ext cx="1551350" cy="9402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04142-7B15-48CD-841E-77662C2BB5B4}">
      <dsp:nvSpPr>
        <dsp:cNvPr id="0" name=""/>
        <dsp:cNvSpPr/>
      </dsp:nvSpPr>
      <dsp:spPr>
        <a:xfrm>
          <a:off x="0" y="459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7F5B6-D127-4E69-81D5-73369629BA75}">
      <dsp:nvSpPr>
        <dsp:cNvPr id="0" name=""/>
        <dsp:cNvSpPr/>
      </dsp:nvSpPr>
      <dsp:spPr>
        <a:xfrm>
          <a:off x="0" y="459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Accelerated heart rate</a:t>
          </a:r>
          <a:endParaRPr lang="en-US" sz="1100" kern="1200"/>
        </a:p>
      </dsp:txBody>
      <dsp:txXfrm>
        <a:off x="0" y="459"/>
        <a:ext cx="5157787" cy="250944"/>
      </dsp:txXfrm>
    </dsp:sp>
    <dsp:sp modelId="{8666E5CF-592C-44ED-9DC8-20EF126332C7}">
      <dsp:nvSpPr>
        <dsp:cNvPr id="0" name=""/>
        <dsp:cNvSpPr/>
      </dsp:nvSpPr>
      <dsp:spPr>
        <a:xfrm>
          <a:off x="0" y="251404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97166-243E-4741-89B5-BFA9AD30F60E}">
      <dsp:nvSpPr>
        <dsp:cNvPr id="0" name=""/>
        <dsp:cNvSpPr/>
      </dsp:nvSpPr>
      <dsp:spPr>
        <a:xfrm>
          <a:off x="0" y="251404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Chest pain</a:t>
          </a:r>
          <a:endParaRPr lang="en-US" sz="1100" kern="1200"/>
        </a:p>
      </dsp:txBody>
      <dsp:txXfrm>
        <a:off x="0" y="251404"/>
        <a:ext cx="5157787" cy="250944"/>
      </dsp:txXfrm>
    </dsp:sp>
    <dsp:sp modelId="{678B9820-C14E-418A-95E4-7E50A6E9AD7C}">
      <dsp:nvSpPr>
        <dsp:cNvPr id="0" name=""/>
        <dsp:cNvSpPr/>
      </dsp:nvSpPr>
      <dsp:spPr>
        <a:xfrm>
          <a:off x="0" y="502348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5116A6-DCAF-43AF-894F-6E61F2253275}">
      <dsp:nvSpPr>
        <dsp:cNvPr id="0" name=""/>
        <dsp:cNvSpPr/>
      </dsp:nvSpPr>
      <dsp:spPr>
        <a:xfrm>
          <a:off x="0" y="502348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Cold chills or hot flushes</a:t>
          </a:r>
          <a:endParaRPr lang="en-US" sz="1100" kern="1200"/>
        </a:p>
      </dsp:txBody>
      <dsp:txXfrm>
        <a:off x="0" y="502348"/>
        <a:ext cx="5157787" cy="250944"/>
      </dsp:txXfrm>
    </dsp:sp>
    <dsp:sp modelId="{20EE8F2C-A158-4819-BD52-54CF09C6B9E9}">
      <dsp:nvSpPr>
        <dsp:cNvPr id="0" name=""/>
        <dsp:cNvSpPr/>
      </dsp:nvSpPr>
      <dsp:spPr>
        <a:xfrm>
          <a:off x="0" y="753293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1A086-C4A7-4F0A-847D-6A69693DCF93}">
      <dsp:nvSpPr>
        <dsp:cNvPr id="0" name=""/>
        <dsp:cNvSpPr/>
      </dsp:nvSpPr>
      <dsp:spPr>
        <a:xfrm>
          <a:off x="0" y="753293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Dizziness or feeling faint</a:t>
          </a:r>
          <a:endParaRPr lang="en-US" sz="1100" kern="1200"/>
        </a:p>
      </dsp:txBody>
      <dsp:txXfrm>
        <a:off x="0" y="753293"/>
        <a:ext cx="5157787" cy="250944"/>
      </dsp:txXfrm>
    </dsp:sp>
    <dsp:sp modelId="{BAD5E00D-C751-4213-96C9-FDB4F077165E}">
      <dsp:nvSpPr>
        <dsp:cNvPr id="0" name=""/>
        <dsp:cNvSpPr/>
      </dsp:nvSpPr>
      <dsp:spPr>
        <a:xfrm>
          <a:off x="0" y="1004238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85FDC-57A2-4CCC-8DDB-69F3501801DD}">
      <dsp:nvSpPr>
        <dsp:cNvPr id="0" name=""/>
        <dsp:cNvSpPr/>
      </dsp:nvSpPr>
      <dsp:spPr>
        <a:xfrm>
          <a:off x="0" y="1004238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Excessive sweating</a:t>
          </a:r>
          <a:endParaRPr lang="en-US" sz="1100" kern="1200"/>
        </a:p>
      </dsp:txBody>
      <dsp:txXfrm>
        <a:off x="0" y="1004238"/>
        <a:ext cx="5157787" cy="250944"/>
      </dsp:txXfrm>
    </dsp:sp>
    <dsp:sp modelId="{02B07F76-19DA-47FB-96DB-C9AD632AB79D}">
      <dsp:nvSpPr>
        <dsp:cNvPr id="0" name=""/>
        <dsp:cNvSpPr/>
      </dsp:nvSpPr>
      <dsp:spPr>
        <a:xfrm>
          <a:off x="0" y="1255182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3B11A2-0FE8-4D9E-B1B2-8C6803E358AD}">
      <dsp:nvSpPr>
        <dsp:cNvPr id="0" name=""/>
        <dsp:cNvSpPr/>
      </dsp:nvSpPr>
      <dsp:spPr>
        <a:xfrm>
          <a:off x="0" y="1255182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Feeling like you're going insane</a:t>
          </a:r>
          <a:endParaRPr lang="en-US" sz="1100" kern="1200"/>
        </a:p>
      </dsp:txBody>
      <dsp:txXfrm>
        <a:off x="0" y="1255182"/>
        <a:ext cx="5157787" cy="250944"/>
      </dsp:txXfrm>
    </dsp:sp>
    <dsp:sp modelId="{6ED77412-6E08-4A4C-A508-E2B8714857E9}">
      <dsp:nvSpPr>
        <dsp:cNvPr id="0" name=""/>
        <dsp:cNvSpPr/>
      </dsp:nvSpPr>
      <dsp:spPr>
        <a:xfrm>
          <a:off x="0" y="1506127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20AA7-25FE-40C7-99E8-3DE7501D4EBB}">
      <dsp:nvSpPr>
        <dsp:cNvPr id="0" name=""/>
        <dsp:cNvSpPr/>
      </dsp:nvSpPr>
      <dsp:spPr>
        <a:xfrm>
          <a:off x="0" y="1506127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sng" kern="1200" dirty="0"/>
            <a:t>Headaches</a:t>
          </a:r>
          <a:endParaRPr lang="en-US" sz="1100" kern="1200" dirty="0"/>
        </a:p>
      </dsp:txBody>
      <dsp:txXfrm>
        <a:off x="0" y="1506127"/>
        <a:ext cx="5157787" cy="250944"/>
      </dsp:txXfrm>
    </dsp:sp>
    <dsp:sp modelId="{CE0BE4E5-F25A-45D7-8634-0839EC92E59E}">
      <dsp:nvSpPr>
        <dsp:cNvPr id="0" name=""/>
        <dsp:cNvSpPr/>
      </dsp:nvSpPr>
      <dsp:spPr>
        <a:xfrm>
          <a:off x="0" y="1757072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56686A-B626-4D11-98A4-A1321F7A2EEC}">
      <dsp:nvSpPr>
        <dsp:cNvPr id="0" name=""/>
        <dsp:cNvSpPr/>
      </dsp:nvSpPr>
      <dsp:spPr>
        <a:xfrm>
          <a:off x="0" y="1757072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Muscle pain and tension</a:t>
          </a:r>
          <a:endParaRPr lang="en-US" sz="1100" kern="1200"/>
        </a:p>
      </dsp:txBody>
      <dsp:txXfrm>
        <a:off x="0" y="1757072"/>
        <a:ext cx="5157787" cy="250944"/>
      </dsp:txXfrm>
    </dsp:sp>
    <dsp:sp modelId="{3D15A727-E247-4555-8137-9CDD91E620CD}">
      <dsp:nvSpPr>
        <dsp:cNvPr id="0" name=""/>
        <dsp:cNvSpPr/>
      </dsp:nvSpPr>
      <dsp:spPr>
        <a:xfrm>
          <a:off x="0" y="2008016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2B51A-EFD2-4A6F-84FB-E58EFC214155}">
      <dsp:nvSpPr>
        <dsp:cNvPr id="0" name=""/>
        <dsp:cNvSpPr/>
      </dsp:nvSpPr>
      <dsp:spPr>
        <a:xfrm>
          <a:off x="0" y="2008016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Numbness or tingling </a:t>
          </a:r>
          <a:endParaRPr lang="en-US" sz="1100" kern="1200"/>
        </a:p>
      </dsp:txBody>
      <dsp:txXfrm>
        <a:off x="0" y="2008016"/>
        <a:ext cx="5157787" cy="250944"/>
      </dsp:txXfrm>
    </dsp:sp>
    <dsp:sp modelId="{54A50D9A-0702-43CA-ABCE-94F557797426}">
      <dsp:nvSpPr>
        <dsp:cNvPr id="0" name=""/>
        <dsp:cNvSpPr/>
      </dsp:nvSpPr>
      <dsp:spPr>
        <a:xfrm>
          <a:off x="0" y="2258961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C1FE33-760A-464E-9980-F64E2DE79A7E}">
      <dsp:nvSpPr>
        <dsp:cNvPr id="0" name=""/>
        <dsp:cNvSpPr/>
      </dsp:nvSpPr>
      <dsp:spPr>
        <a:xfrm>
          <a:off x="0" y="2258961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Ringing or pulsing in ears</a:t>
          </a:r>
          <a:endParaRPr lang="en-US" sz="1100" kern="1200"/>
        </a:p>
      </dsp:txBody>
      <dsp:txXfrm>
        <a:off x="0" y="2258961"/>
        <a:ext cx="5157787" cy="250944"/>
      </dsp:txXfrm>
    </dsp:sp>
    <dsp:sp modelId="{A95737D0-BB55-424D-BE93-66C82A4D62DB}">
      <dsp:nvSpPr>
        <dsp:cNvPr id="0" name=""/>
        <dsp:cNvSpPr/>
      </dsp:nvSpPr>
      <dsp:spPr>
        <a:xfrm>
          <a:off x="0" y="2509906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3DA4E0-684A-450E-8405-E7EF887F0A27}">
      <dsp:nvSpPr>
        <dsp:cNvPr id="0" name=""/>
        <dsp:cNvSpPr/>
      </dsp:nvSpPr>
      <dsp:spPr>
        <a:xfrm>
          <a:off x="0" y="2509906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u="sng" kern="1200"/>
            <a:t>Shaking</a:t>
          </a:r>
          <a:r>
            <a:rPr lang="en-US" sz="1100" b="0" i="0" kern="1200"/>
            <a:t> and trembling</a:t>
          </a:r>
          <a:endParaRPr lang="en-US" sz="1100" kern="1200"/>
        </a:p>
      </dsp:txBody>
      <dsp:txXfrm>
        <a:off x="0" y="2509906"/>
        <a:ext cx="5157787" cy="250944"/>
      </dsp:txXfrm>
    </dsp:sp>
    <dsp:sp modelId="{C197E3EA-FBB2-4F12-AB75-F09CF4C06F26}">
      <dsp:nvSpPr>
        <dsp:cNvPr id="0" name=""/>
        <dsp:cNvSpPr/>
      </dsp:nvSpPr>
      <dsp:spPr>
        <a:xfrm>
          <a:off x="0" y="2760850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31A8F-E458-4007-A620-D81A37B26D56}">
      <dsp:nvSpPr>
        <dsp:cNvPr id="0" name=""/>
        <dsp:cNvSpPr/>
      </dsp:nvSpPr>
      <dsp:spPr>
        <a:xfrm>
          <a:off x="0" y="2760850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Shortness of breath</a:t>
          </a:r>
          <a:endParaRPr lang="en-US" sz="1100" kern="1200"/>
        </a:p>
      </dsp:txBody>
      <dsp:txXfrm>
        <a:off x="0" y="2760850"/>
        <a:ext cx="5157787" cy="250944"/>
      </dsp:txXfrm>
    </dsp:sp>
    <dsp:sp modelId="{E8A73F4D-950D-4E04-A15F-FA48ACB7E4B3}">
      <dsp:nvSpPr>
        <dsp:cNvPr id="0" name=""/>
        <dsp:cNvSpPr/>
      </dsp:nvSpPr>
      <dsp:spPr>
        <a:xfrm>
          <a:off x="0" y="3011795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16DF57-E460-4A2D-A1FB-964784F1F7A5}">
      <dsp:nvSpPr>
        <dsp:cNvPr id="0" name=""/>
        <dsp:cNvSpPr/>
      </dsp:nvSpPr>
      <dsp:spPr>
        <a:xfrm>
          <a:off x="0" y="3011795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Sleep disturbances </a:t>
          </a:r>
          <a:endParaRPr lang="en-US" sz="1100" kern="1200"/>
        </a:p>
      </dsp:txBody>
      <dsp:txXfrm>
        <a:off x="0" y="3011795"/>
        <a:ext cx="5157787" cy="250944"/>
      </dsp:txXfrm>
    </dsp:sp>
    <dsp:sp modelId="{A88E2C10-AE73-4D5D-B153-4F8B260E4250}">
      <dsp:nvSpPr>
        <dsp:cNvPr id="0" name=""/>
        <dsp:cNvSpPr/>
      </dsp:nvSpPr>
      <dsp:spPr>
        <a:xfrm>
          <a:off x="0" y="3262740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62FB1A-C7E6-4907-A610-A4DF4AC33CAF}">
      <dsp:nvSpPr>
        <dsp:cNvPr id="0" name=""/>
        <dsp:cNvSpPr/>
      </dsp:nvSpPr>
      <dsp:spPr>
        <a:xfrm>
          <a:off x="0" y="3262740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Tightness felt throughout the body, especially in the head, neck, jaw, and face</a:t>
          </a:r>
          <a:endParaRPr lang="en-US" sz="1100" kern="1200"/>
        </a:p>
      </dsp:txBody>
      <dsp:txXfrm>
        <a:off x="0" y="3262740"/>
        <a:ext cx="5157787" cy="250944"/>
      </dsp:txXfrm>
    </dsp:sp>
    <dsp:sp modelId="{E9324197-7EB2-41E5-A7F5-3C6AA48E920B}">
      <dsp:nvSpPr>
        <dsp:cNvPr id="0" name=""/>
        <dsp:cNvSpPr/>
      </dsp:nvSpPr>
      <dsp:spPr>
        <a:xfrm>
          <a:off x="0" y="3513684"/>
          <a:ext cx="51577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04E4A0-F586-40CA-8F9A-9A9A1FA7625E}">
      <dsp:nvSpPr>
        <dsp:cNvPr id="0" name=""/>
        <dsp:cNvSpPr/>
      </dsp:nvSpPr>
      <dsp:spPr>
        <a:xfrm>
          <a:off x="0" y="3513684"/>
          <a:ext cx="5157787" cy="250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/>
            <a:t>Upset stomach or nausea</a:t>
          </a:r>
          <a:endParaRPr lang="en-US" sz="1100" kern="1200"/>
        </a:p>
      </dsp:txBody>
      <dsp:txXfrm>
        <a:off x="0" y="3513684"/>
        <a:ext cx="5157787" cy="2509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99390-323E-4D03-9C23-01BC87A9D0AA}">
      <dsp:nvSpPr>
        <dsp:cNvPr id="0" name=""/>
        <dsp:cNvSpPr/>
      </dsp:nvSpPr>
      <dsp:spPr>
        <a:xfrm>
          <a:off x="0" y="307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Racing heartbeat</a:t>
          </a:r>
          <a:endParaRPr lang="en-US" sz="2000" kern="1200"/>
        </a:p>
      </dsp:txBody>
      <dsp:txXfrm>
        <a:off x="23417" y="54211"/>
        <a:ext cx="5136355" cy="432866"/>
      </dsp:txXfrm>
    </dsp:sp>
    <dsp:sp modelId="{D445C164-C4B2-4D1A-BAD6-785031A1F38A}">
      <dsp:nvSpPr>
        <dsp:cNvPr id="0" name=""/>
        <dsp:cNvSpPr/>
      </dsp:nvSpPr>
      <dsp:spPr>
        <a:xfrm>
          <a:off x="0" y="5680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Sweating</a:t>
          </a:r>
          <a:endParaRPr lang="en-US" sz="2000" kern="1200"/>
        </a:p>
      </dsp:txBody>
      <dsp:txXfrm>
        <a:off x="23417" y="591511"/>
        <a:ext cx="5136355" cy="432866"/>
      </dsp:txXfrm>
    </dsp:sp>
    <dsp:sp modelId="{5B14B854-E6C7-4CF0-A97A-C03B75EAA395}">
      <dsp:nvSpPr>
        <dsp:cNvPr id="0" name=""/>
        <dsp:cNvSpPr/>
      </dsp:nvSpPr>
      <dsp:spPr>
        <a:xfrm>
          <a:off x="0" y="11053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Shortness of breath</a:t>
          </a:r>
          <a:endParaRPr lang="en-US" sz="2000" kern="1200"/>
        </a:p>
      </dsp:txBody>
      <dsp:txXfrm>
        <a:off x="23417" y="1128811"/>
        <a:ext cx="5136355" cy="432866"/>
      </dsp:txXfrm>
    </dsp:sp>
    <dsp:sp modelId="{96E6FF40-A6E7-4796-BAF9-90BE6F3C24B2}">
      <dsp:nvSpPr>
        <dsp:cNvPr id="0" name=""/>
        <dsp:cNvSpPr/>
      </dsp:nvSpPr>
      <dsp:spPr>
        <a:xfrm>
          <a:off x="0" y="16426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Nausea </a:t>
          </a:r>
          <a:endParaRPr lang="en-US" sz="2000" kern="1200"/>
        </a:p>
      </dsp:txBody>
      <dsp:txXfrm>
        <a:off x="23417" y="1666111"/>
        <a:ext cx="5136355" cy="432866"/>
      </dsp:txXfrm>
    </dsp:sp>
    <dsp:sp modelId="{EA61B9BB-15C8-4C4D-B190-0EF091DECAA7}">
      <dsp:nvSpPr>
        <dsp:cNvPr id="0" name=""/>
        <dsp:cNvSpPr/>
      </dsp:nvSpPr>
      <dsp:spPr>
        <a:xfrm>
          <a:off x="0" y="21799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Dry mouth </a:t>
          </a:r>
          <a:endParaRPr lang="en-US" sz="2000" kern="1200"/>
        </a:p>
      </dsp:txBody>
      <dsp:txXfrm>
        <a:off x="23417" y="2203411"/>
        <a:ext cx="5136355" cy="432866"/>
      </dsp:txXfrm>
    </dsp:sp>
    <dsp:sp modelId="{D8064F6C-A05F-4D78-B981-366767216E88}">
      <dsp:nvSpPr>
        <dsp:cNvPr id="0" name=""/>
        <dsp:cNvSpPr/>
      </dsp:nvSpPr>
      <dsp:spPr>
        <a:xfrm>
          <a:off x="0" y="27172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Trembling</a:t>
          </a:r>
          <a:endParaRPr lang="en-US" sz="2000" kern="1200"/>
        </a:p>
      </dsp:txBody>
      <dsp:txXfrm>
        <a:off x="23417" y="2740711"/>
        <a:ext cx="5136355" cy="432866"/>
      </dsp:txXfrm>
    </dsp:sp>
    <dsp:sp modelId="{92500FA5-4167-43E4-AADD-EADAC6E57C72}">
      <dsp:nvSpPr>
        <dsp:cNvPr id="0" name=""/>
        <dsp:cNvSpPr/>
      </dsp:nvSpPr>
      <dsp:spPr>
        <a:xfrm>
          <a:off x="0" y="3254594"/>
          <a:ext cx="51831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0" kern="1200"/>
            <a:t>Chills</a:t>
          </a:r>
          <a:endParaRPr lang="en-US" sz="2000" kern="1200"/>
        </a:p>
      </dsp:txBody>
      <dsp:txXfrm>
        <a:off x="23417" y="3278011"/>
        <a:ext cx="5136355" cy="4328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562AC-4490-4B64-B737-E79CF121EE8E}">
      <dsp:nvSpPr>
        <dsp:cNvPr id="0" name=""/>
        <dsp:cNvSpPr/>
      </dsp:nvSpPr>
      <dsp:spPr>
        <a:xfrm>
          <a:off x="308796" y="2331"/>
          <a:ext cx="2173337" cy="1304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Anxious thoughts are the phrases and messages that run through your head when you are anxious</a:t>
          </a:r>
        </a:p>
      </dsp:txBody>
      <dsp:txXfrm>
        <a:off x="308796" y="2331"/>
        <a:ext cx="2173337" cy="1304002"/>
      </dsp:txXfrm>
    </dsp:sp>
    <dsp:sp modelId="{84699828-EC47-4773-B1E1-CCD7633A30FD}">
      <dsp:nvSpPr>
        <dsp:cNvPr id="0" name=""/>
        <dsp:cNvSpPr/>
      </dsp:nvSpPr>
      <dsp:spPr>
        <a:xfrm>
          <a:off x="2699466" y="2331"/>
          <a:ext cx="2173337" cy="1304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They create an inner monologue that we cannot control</a:t>
          </a:r>
        </a:p>
      </dsp:txBody>
      <dsp:txXfrm>
        <a:off x="2699466" y="2331"/>
        <a:ext cx="2173337" cy="1304002"/>
      </dsp:txXfrm>
    </dsp:sp>
    <dsp:sp modelId="{DF46FE3A-80CD-4B0B-BE73-D7DE3CF04025}">
      <dsp:nvSpPr>
        <dsp:cNvPr id="0" name=""/>
        <dsp:cNvSpPr/>
      </dsp:nvSpPr>
      <dsp:spPr>
        <a:xfrm>
          <a:off x="308796" y="1523667"/>
          <a:ext cx="2173337" cy="1304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These thoughts are automatic and irrational</a:t>
          </a:r>
        </a:p>
      </dsp:txBody>
      <dsp:txXfrm>
        <a:off x="308796" y="1523667"/>
        <a:ext cx="2173337" cy="1304002"/>
      </dsp:txXfrm>
    </dsp:sp>
    <dsp:sp modelId="{CC648150-84D8-404A-8BF3-7190624EAB04}">
      <dsp:nvSpPr>
        <dsp:cNvPr id="0" name=""/>
        <dsp:cNvSpPr/>
      </dsp:nvSpPr>
      <dsp:spPr>
        <a:xfrm>
          <a:off x="2699466" y="1523667"/>
          <a:ext cx="2173337" cy="1304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We anticipate the worst outcomes</a:t>
          </a:r>
        </a:p>
      </dsp:txBody>
      <dsp:txXfrm>
        <a:off x="2699466" y="1523667"/>
        <a:ext cx="2173337" cy="1304002"/>
      </dsp:txXfrm>
    </dsp:sp>
    <dsp:sp modelId="{636CEFD2-4ED3-437C-9B68-2A90C4B102F6}">
      <dsp:nvSpPr>
        <dsp:cNvPr id="0" name=""/>
        <dsp:cNvSpPr/>
      </dsp:nvSpPr>
      <dsp:spPr>
        <a:xfrm>
          <a:off x="1504131" y="3045003"/>
          <a:ext cx="2173337" cy="130400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Our mind can often feel like it is blank </a:t>
          </a:r>
        </a:p>
      </dsp:txBody>
      <dsp:txXfrm>
        <a:off x="1504131" y="3045003"/>
        <a:ext cx="2173337" cy="13040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605DC-587E-45BE-8770-59CECEA8AA19}">
      <dsp:nvSpPr>
        <dsp:cNvPr id="0" name=""/>
        <dsp:cNvSpPr/>
      </dsp:nvSpPr>
      <dsp:spPr>
        <a:xfrm>
          <a:off x="0" y="706"/>
          <a:ext cx="6949440" cy="16529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81B2E1-967E-41E3-A18D-DCE1C7C621D4}">
      <dsp:nvSpPr>
        <dsp:cNvPr id="0" name=""/>
        <dsp:cNvSpPr/>
      </dsp:nvSpPr>
      <dsp:spPr>
        <a:xfrm>
          <a:off x="500008" y="372613"/>
          <a:ext cx="909106" cy="9091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FD70C-9215-4644-8A72-12D4D84F2A45}">
      <dsp:nvSpPr>
        <dsp:cNvPr id="0" name=""/>
        <dsp:cNvSpPr/>
      </dsp:nvSpPr>
      <dsp:spPr>
        <a:xfrm>
          <a:off x="1909124" y="706"/>
          <a:ext cx="5040315" cy="1652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934" tIns="174934" rIns="174934" bIns="17493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Anxiety won’t kill you, but its long-term effects can…</a:t>
          </a:r>
        </a:p>
      </dsp:txBody>
      <dsp:txXfrm>
        <a:off x="1909124" y="706"/>
        <a:ext cx="5040315" cy="1652921"/>
      </dsp:txXfrm>
    </dsp:sp>
    <dsp:sp modelId="{D1F2B076-9142-472F-BCEE-EE629CF3F2B8}">
      <dsp:nvSpPr>
        <dsp:cNvPr id="0" name=""/>
        <dsp:cNvSpPr/>
      </dsp:nvSpPr>
      <dsp:spPr>
        <a:xfrm>
          <a:off x="0" y="2066858"/>
          <a:ext cx="6949440" cy="16529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EF3D8-50E4-4B72-894A-4DD935724FB5}">
      <dsp:nvSpPr>
        <dsp:cNvPr id="0" name=""/>
        <dsp:cNvSpPr/>
      </dsp:nvSpPr>
      <dsp:spPr>
        <a:xfrm>
          <a:off x="500008" y="2438765"/>
          <a:ext cx="909106" cy="9091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ED5809-58E6-4F12-BC89-3667EE3D79C9}">
      <dsp:nvSpPr>
        <dsp:cNvPr id="0" name=""/>
        <dsp:cNvSpPr/>
      </dsp:nvSpPr>
      <dsp:spPr>
        <a:xfrm>
          <a:off x="1909124" y="2066858"/>
          <a:ext cx="5040315" cy="1652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934" tIns="174934" rIns="174934" bIns="17493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Anxiety can increase your blood pressure, lessen your immune response, and increase the risk of suicide. </a:t>
          </a:r>
        </a:p>
      </dsp:txBody>
      <dsp:txXfrm>
        <a:off x="1909124" y="2066858"/>
        <a:ext cx="5040315" cy="1652921"/>
      </dsp:txXfrm>
    </dsp:sp>
    <dsp:sp modelId="{54BFFBD7-4DF5-4496-9D58-75B179495940}">
      <dsp:nvSpPr>
        <dsp:cNvPr id="0" name=""/>
        <dsp:cNvSpPr/>
      </dsp:nvSpPr>
      <dsp:spPr>
        <a:xfrm>
          <a:off x="0" y="4133010"/>
          <a:ext cx="6949440" cy="165292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36BB3-4721-48CA-A9BA-E83495012A07}">
      <dsp:nvSpPr>
        <dsp:cNvPr id="0" name=""/>
        <dsp:cNvSpPr/>
      </dsp:nvSpPr>
      <dsp:spPr>
        <a:xfrm>
          <a:off x="500008" y="4504917"/>
          <a:ext cx="909106" cy="9091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2A682-9C46-4AF3-8748-5A458F674E31}">
      <dsp:nvSpPr>
        <dsp:cNvPr id="0" name=""/>
        <dsp:cNvSpPr/>
      </dsp:nvSpPr>
      <dsp:spPr>
        <a:xfrm>
          <a:off x="1909124" y="4133010"/>
          <a:ext cx="5040315" cy="16529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934" tIns="174934" rIns="174934" bIns="17493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Panic Attacks share many symptoms of heart attacks</a:t>
          </a:r>
        </a:p>
      </dsp:txBody>
      <dsp:txXfrm>
        <a:off x="1909124" y="4133010"/>
        <a:ext cx="5040315" cy="1652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3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4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0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4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3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81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1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1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3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0" r:id="rId6"/>
    <p:sldLayoutId id="2147483786" r:id="rId7"/>
    <p:sldLayoutId id="2147483787" r:id="rId8"/>
    <p:sldLayoutId id="2147483788" r:id="rId9"/>
    <p:sldLayoutId id="2147483789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797DE5A-DA89-0A80-C73D-8DCE1A3E2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0930349-1DEC-3F98-8F56-B2E9020979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919" r="-2" b="-2"/>
          <a:stretch/>
        </p:blipFill>
        <p:spPr>
          <a:xfrm>
            <a:off x="4824248" y="1"/>
            <a:ext cx="7367752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CD3EB9-9133-7CB7-8307-D8878360D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045" y="1174376"/>
            <a:ext cx="3509383" cy="2781752"/>
          </a:xfrm>
        </p:spPr>
        <p:txBody>
          <a:bodyPr>
            <a:normAutofit/>
          </a:bodyPr>
          <a:lstStyle/>
          <a:p>
            <a:pPr algn="l"/>
            <a:r>
              <a:rPr lang="en-US"/>
              <a:t>Anxiety in Teens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9E46C-3C8C-5241-58BC-DCE20E52D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0045" y="4062940"/>
            <a:ext cx="3509383" cy="1394913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32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00DC1B0-7E1A-BD02-3F93-19E6B1B75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5228B29-4896-DAFA-8C67-3DB532418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8"/>
            <a:ext cx="3493008" cy="5788152"/>
          </a:xfrm>
        </p:spPr>
        <p:txBody>
          <a:bodyPr anchor="ctr">
            <a:normAutofit/>
          </a:bodyPr>
          <a:lstStyle/>
          <a:p>
            <a:r>
              <a:rPr lang="en-US" sz="4000"/>
              <a:t>When is Anxiety Dangerous? 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8320515-253E-460D-5257-B753DB209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1014235"/>
              </p:ext>
            </p:extLst>
          </p:nvPr>
        </p:nvGraphicFramePr>
        <p:xfrm>
          <a:off x="4608246" y="548640"/>
          <a:ext cx="6949440" cy="578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6553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6F6B20-66C4-04AB-7F00-2998CC03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Seeking Help for Anxiety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7E0BFF-F7E8-1F62-DE45-9F41C4552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If you experience any of the following symptoms, seek professional help:</a:t>
            </a:r>
          </a:p>
          <a:p>
            <a:r>
              <a:rPr lang="en-US" dirty="0"/>
              <a:t>Suicidal thoughts</a:t>
            </a:r>
          </a:p>
          <a:p>
            <a:r>
              <a:rPr lang="en-US" dirty="0"/>
              <a:t>Anxiety that interferes with your daily activities</a:t>
            </a:r>
          </a:p>
          <a:p>
            <a:r>
              <a:rPr lang="en-US" dirty="0"/>
              <a:t>Constant worry, and difficulty sleeping</a:t>
            </a:r>
          </a:p>
        </p:txBody>
      </p:sp>
      <p:pic>
        <p:nvPicPr>
          <p:cNvPr id="3074" name="Picture 2" descr="560+ Counselor And Client Stock Illustrations, Royalty-Free ...">
            <a:extLst>
              <a:ext uri="{FF2B5EF4-FFF2-40B4-BE49-F238E27FC236}">
                <a16:creationId xmlns:a16="http://schemas.microsoft.com/office/drawing/2014/main" id="{B262DB14-E589-1C71-FDD3-B84D21B79D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51556"/>
            <a:ext cx="4300241" cy="4038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0596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82C922-DD88-9560-12D7-11E8A8D82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000"/>
              <a:t>What Can Parents Do??</a:t>
            </a:r>
            <a:br>
              <a:rPr lang="en-US" sz="3000"/>
            </a:br>
            <a:r>
              <a:rPr lang="en-US" sz="3000"/>
              <a:t>A Few Psychological Suggestions</a:t>
            </a:r>
          </a:p>
        </p:txBody>
      </p:sp>
      <p:graphicFrame>
        <p:nvGraphicFramePr>
          <p:cNvPr id="18" name="Content Placeholder 5">
            <a:extLst>
              <a:ext uri="{FF2B5EF4-FFF2-40B4-BE49-F238E27FC236}">
                <a16:creationId xmlns:a16="http://schemas.microsoft.com/office/drawing/2014/main" id="{FE391ED0-A996-6416-3E4C-B5951C35E7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191973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794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AE8E09-B509-AF47-1A23-657BD2C4C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Discussion Topic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1B53E16-D567-4861-A1DD-371B1E1379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546823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1019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90B046-1907-806B-4D83-D6EE1450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/>
              <a:t>Are Teens Really More Anxious, Now?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CDE89A55-D53C-C735-AAE1-E49C869BCF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719598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52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5B9334-3E03-4CA7-3616-4D3C9DC2C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DE18E0-1698-854B-2933-A426790A6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856" y="548640"/>
            <a:ext cx="9162288" cy="1132258"/>
          </a:xfrm>
        </p:spPr>
        <p:txBody>
          <a:bodyPr>
            <a:normAutofit/>
          </a:bodyPr>
          <a:lstStyle/>
          <a:p>
            <a:r>
              <a:rPr lang="en-US" dirty="0"/>
              <a:t>A Few Definitions to Clear Up Some Confusion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7C17DBB-B5CB-1340-62EB-A548D0C0F0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6098791"/>
              </p:ext>
            </p:extLst>
          </p:nvPr>
        </p:nvGraphicFramePr>
        <p:xfrm>
          <a:off x="1514856" y="2039112"/>
          <a:ext cx="9162288" cy="406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735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A466FCC-26A6-AD0C-513D-472AAABEC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399C8B-35BB-F6AC-2B1F-0F7875A1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50" y="1252728"/>
            <a:ext cx="2905613" cy="4768815"/>
          </a:xfrm>
        </p:spPr>
        <p:txBody>
          <a:bodyPr>
            <a:normAutofit/>
          </a:bodyPr>
          <a:lstStyle/>
          <a:p>
            <a:r>
              <a:rPr lang="en-US" sz="3200"/>
              <a:t>Why is My Teen Anxious?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E4E0E0-6530-3C95-2E37-282DE23E8C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210049"/>
              </p:ext>
            </p:extLst>
          </p:nvPr>
        </p:nvGraphicFramePr>
        <p:xfrm>
          <a:off x="4021483" y="1252728"/>
          <a:ext cx="7536203" cy="4768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302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1EEA2-957B-CCB9-62D2-C70DB2BA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Anxiety vs. Fear and Other Emotions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EC390-9527-A1ED-BB74-AF4086749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Anxiety</a:t>
            </a:r>
          </a:p>
        </p:txBody>
      </p:sp>
      <p:graphicFrame>
        <p:nvGraphicFramePr>
          <p:cNvPr id="9" name="Content Placeholder 4">
            <a:extLst>
              <a:ext uri="{FF2B5EF4-FFF2-40B4-BE49-F238E27FC236}">
                <a16:creationId xmlns:a16="http://schemas.microsoft.com/office/drawing/2014/main" id="{B695FC84-6F47-63C7-1D41-171321E5E6E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13843899"/>
              </p:ext>
            </p:extLst>
          </p:nvPr>
        </p:nvGraphicFramePr>
        <p:xfrm>
          <a:off x="609600" y="2386894"/>
          <a:ext cx="5157787" cy="376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4C9E45-523E-6B05-F848-DBF131DF3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Fear</a:t>
            </a:r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AA5A2192-6856-5774-F1B0-33A5062042AA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72199" y="2386894"/>
          <a:ext cx="5183189" cy="376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77497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5259B869-5376-47D0-1D6E-4AF255A94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anxiety and fear feel like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5834AEF-8E4B-BACA-BDB5-FA3A50B392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Physical Symptoms of anxiety</a:t>
            </a:r>
          </a:p>
        </p:txBody>
      </p:sp>
      <p:graphicFrame>
        <p:nvGraphicFramePr>
          <p:cNvPr id="26" name="Content Placeholder 19">
            <a:extLst>
              <a:ext uri="{FF2B5EF4-FFF2-40B4-BE49-F238E27FC236}">
                <a16:creationId xmlns:a16="http://schemas.microsoft.com/office/drawing/2014/main" id="{8BAD7241-C69F-064E-E0EA-41CE53E3322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36602716"/>
              </p:ext>
            </p:extLst>
          </p:nvPr>
        </p:nvGraphicFramePr>
        <p:xfrm>
          <a:off x="609600" y="2386894"/>
          <a:ext cx="5157787" cy="376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413FA526-816C-D27F-A3D5-1DA2751C8A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Physical and Emotional Symptoms of Fear</a:t>
            </a:r>
          </a:p>
        </p:txBody>
      </p:sp>
      <p:graphicFrame>
        <p:nvGraphicFramePr>
          <p:cNvPr id="30" name="Content Placeholder 21">
            <a:extLst>
              <a:ext uri="{FF2B5EF4-FFF2-40B4-BE49-F238E27FC236}">
                <a16:creationId xmlns:a16="http://schemas.microsoft.com/office/drawing/2014/main" id="{1EE27531-7336-47A3-453F-7A635069064B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72199" y="2386894"/>
          <a:ext cx="5183189" cy="3765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0043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E267A9A-3339-F8E6-CD25-1670F4B86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A cartoon character with a feathered head&#10;&#10;Description automatically generated">
            <a:extLst>
              <a:ext uri="{FF2B5EF4-FFF2-40B4-BE49-F238E27FC236}">
                <a16:creationId xmlns:a16="http://schemas.microsoft.com/office/drawing/2014/main" id="{762672F2-33EF-38D5-5D0A-B9E59552388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0" r="7198" b="-1"/>
          <a:stretch/>
        </p:blipFill>
        <p:spPr bwMode="auto">
          <a:xfrm>
            <a:off x="1172675" y="1067039"/>
            <a:ext cx="4618525" cy="464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3D179AD9-262F-9BD2-B54D-FA986B799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2855" y="1067039"/>
            <a:ext cx="4495995" cy="135022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Physiology of anxiety and fear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E441B28-0398-659F-A835-F8AEFE0D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42855" y="2501147"/>
            <a:ext cx="4495995" cy="321437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Brain – fight or flight response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Nervous system – adrenaline, and cortisol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Long term effects – reduces immune response; and increases inflammation and sickness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13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757E5AE-54F6-41CF-CB54-2BA57AF6A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Thoughts, Emotions and Behaviors Associated with Anxiety</a:t>
            </a:r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98714C52-2DC8-B356-A65B-878E4E65012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612648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603F089-5F6C-9256-D797-A94A2623EFC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Behaviors can include  restlessness, social withdrawal, irritability, exaggerated startle reflex, inability to meet responsibilities or perform normal activities.</a:t>
            </a:r>
          </a:p>
          <a:p>
            <a:r>
              <a:rPr lang="en-US" dirty="0"/>
              <a:t>Emotional responses include mood swings, feeling worthless, hopelessness, feeling in danger, and dissociation</a:t>
            </a:r>
          </a:p>
        </p:txBody>
      </p:sp>
    </p:spTree>
    <p:extLst>
      <p:ext uri="{BB962C8B-B14F-4D97-AF65-F5344CB8AC3E}">
        <p14:creationId xmlns:p14="http://schemas.microsoft.com/office/powerpoint/2010/main" val="24710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ACA6F80-D392-A64E-3CF8-F28F1CCE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eue Haas Grotesk Text Pro"/>
              <a:ea typeface="+mn-ea"/>
              <a:cs typeface="+mn-cs"/>
            </a:endParaRPr>
          </a:p>
        </p:txBody>
      </p:sp>
      <p:pic>
        <p:nvPicPr>
          <p:cNvPr id="2050" name="Picture 2" descr="Teen Stress Images – Browse 153,545 Stock Photos, Vectors ...">
            <a:extLst>
              <a:ext uri="{FF2B5EF4-FFF2-40B4-BE49-F238E27FC236}">
                <a16:creationId xmlns:a16="http://schemas.microsoft.com/office/drawing/2014/main" id="{5A0B1E91-447A-59F5-B84D-C7061B639AE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443" b="-1"/>
          <a:stretch/>
        </p:blipFill>
        <p:spPr bwMode="auto">
          <a:xfrm>
            <a:off x="731521" y="2011679"/>
            <a:ext cx="4684352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A373618B-DABE-6940-5057-A885426CC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9" y="548641"/>
            <a:ext cx="4779572" cy="12984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Causes of anxiety in teens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E408E5-269F-1FE1-5F9C-14142D875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30551" y="548638"/>
            <a:ext cx="5546770" cy="5760721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Grades/competition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Lack of sleep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Peer pressure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Overactive fight or flight response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Brain development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Problems at home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Depression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Hormones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Social media 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/>
              <a:t>Superficial support system </a:t>
            </a:r>
            <a:endParaRPr lang="en-US"/>
          </a:p>
          <a:p>
            <a:pPr indent="-228600">
              <a:buFont typeface="Arial" panose="020B0604020202020204" pitchFamily="34" charset="0"/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94696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661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Neue Haas Grotesk Text Pro</vt:lpstr>
      <vt:lpstr>VanillaVTI</vt:lpstr>
      <vt:lpstr>Anxiety in Teens</vt:lpstr>
      <vt:lpstr>Are Teens Really More Anxious, Now?</vt:lpstr>
      <vt:lpstr>A Few Definitions to Clear Up Some Confusion</vt:lpstr>
      <vt:lpstr>Why is My Teen Anxious?</vt:lpstr>
      <vt:lpstr>Anxiety vs. Fear and Other Emotions</vt:lpstr>
      <vt:lpstr>What anxiety and fear feel like</vt:lpstr>
      <vt:lpstr>Physiology of anxiety and fear</vt:lpstr>
      <vt:lpstr>Thoughts, Emotions and Behaviors Associated with Anxiety</vt:lpstr>
      <vt:lpstr>Causes of anxiety in teens</vt:lpstr>
      <vt:lpstr>When is Anxiety Dangerous? </vt:lpstr>
      <vt:lpstr>Seeking Help for Anxiety</vt:lpstr>
      <vt:lpstr>What Can Parents Do?? A Few Psychological Suggestions</vt:lpstr>
      <vt:lpstr>Discussion Topic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Bonnie Gonzalez</dc:creator>
  <cp:lastModifiedBy>Bonnie Gonzalez</cp:lastModifiedBy>
  <cp:revision>1</cp:revision>
  <dcterms:created xsi:type="dcterms:W3CDTF">2024-09-05T17:46:55Z</dcterms:created>
  <dcterms:modified xsi:type="dcterms:W3CDTF">2024-11-12T23:40:31Z</dcterms:modified>
</cp:coreProperties>
</file>